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62" r:id="rId3"/>
    <p:sldId id="295" r:id="rId5"/>
    <p:sldId id="273" r:id="rId6"/>
    <p:sldId id="277" r:id="rId7"/>
    <p:sldId id="276" r:id="rId8"/>
    <p:sldId id="280" r:id="rId9"/>
    <p:sldId id="329" r:id="rId10"/>
    <p:sldId id="275" r:id="rId11"/>
    <p:sldId id="333" r:id="rId12"/>
    <p:sldId id="274" r:id="rId13"/>
    <p:sldId id="291" r:id="rId14"/>
    <p:sldId id="335" r:id="rId15"/>
    <p:sldId id="294" r:id="rId16"/>
    <p:sldId id="271" r:id="rId17"/>
  </p:sldIdLst>
  <p:sldSz cx="12192000" cy="6858000"/>
  <p:notesSz cx="6858000" cy="9144000"/>
  <p:embeddedFontLst>
    <p:embeddedFont>
      <p:font typeface="黑体" panose="02010609060101010101" pitchFamily="49" charset="-122"/>
      <p:regular r:id="rId21"/>
    </p:embeddedFont>
    <p:embeddedFont>
      <p:font typeface="方正综艺简体" panose="02000000000000000000" pitchFamily="2" charset="-122"/>
      <p:regular r:id="rId22"/>
    </p:embeddedFont>
    <p:embeddedFont>
      <p:font typeface="微软雅黑" panose="020B0503020204020204" charset="-122"/>
      <p:regular r:id="rId23"/>
    </p:embeddedFont>
    <p:embeddedFont>
      <p:font typeface="Calibri" panose="020F0502020204030204" charset="0"/>
      <p:regular r:id="rId24"/>
      <p:bold r:id="rId25"/>
      <p:italic r:id="rId26"/>
      <p:boldItalic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B3B3"/>
    <a:srgbClr val="FA6D00"/>
    <a:srgbClr val="01BAF7"/>
    <a:srgbClr val="FFFFFF"/>
    <a:srgbClr val="03BFFC"/>
    <a:srgbClr val="951D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05" autoAdjust="0"/>
    <p:restoredTop sz="92188" autoAdjust="0"/>
  </p:normalViewPr>
  <p:slideViewPr>
    <p:cSldViewPr>
      <p:cViewPr varScale="1">
        <p:scale>
          <a:sx n="68" d="100"/>
          <a:sy n="68" d="100"/>
        </p:scale>
        <p:origin x="564" y="78"/>
      </p:cViewPr>
      <p:guideLst>
        <p:guide orient="horz" pos="2102"/>
        <p:guide pos="379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13.xml"/><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xStyles>
    <p:titleStyle>
      <a:lvl1pPr algn="ctr" rtl="0" eaLnBrk="0" fontAlgn="base" hangingPunct="0">
        <a:spcBef>
          <a:spcPct val="0"/>
        </a:spcBef>
        <a:spcAft>
          <a:spcPct val="0"/>
        </a:spcAft>
        <a:defRPr sz="4400" kern="1200">
          <a:solidFill>
            <a:schemeClr val="tx1"/>
          </a:solidFill>
          <a:latin typeface="Arial" panose="020B0604020202020204" pitchFamily="34" charset="0"/>
          <a:ea typeface="黑体" panose="02010609060101010101" pitchFamily="49" charset="-122"/>
          <a:cs typeface="+mj-cs"/>
          <a:sym typeface="Arial" panose="020B0604020202020204" pitchFamily="34" charset="0"/>
        </a:defRPr>
      </a:lvl1pPr>
      <a:lvl2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5pPr>
      <a:lvl6pPr marL="4572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6pPr>
      <a:lvl7pPr marL="9144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7pPr>
      <a:lvl8pPr marL="13716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8pPr>
      <a:lvl9pPr marL="18288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ts val="0"/>
        </a:spcBef>
        <a:spcAft>
          <a:spcPct val="0"/>
        </a:spcAft>
        <a:buChar char="•"/>
        <a:defRPr sz="24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1pPr>
      <a:lvl2pPr marL="914400" indent="-457200" algn="l" rtl="0" eaLnBrk="0" fontAlgn="base" hangingPunct="0">
        <a:spcBef>
          <a:spcPts val="0"/>
        </a:spcBef>
        <a:spcAft>
          <a:spcPct val="0"/>
        </a:spcAft>
        <a:buFont typeface="Arial" panose="020B0604020202020204" pitchFamily="34" charset="0"/>
        <a:buChar char="•"/>
        <a:defRPr sz="20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2pPr>
      <a:lvl3pPr marL="12573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3pPr>
      <a:lvl4pPr marL="17145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4pPr>
      <a:lvl5pPr marL="21717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tags" Target="../tags/tag1.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tags" Target="../tags/tag7.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436577" y="0"/>
            <a:ext cx="3603872" cy="584775"/>
          </a:xfrm>
          <a:prstGeom prst="rect">
            <a:avLst/>
          </a:prstGeom>
        </p:spPr>
        <p:txBody>
          <a:bodyPr wrap="none">
            <a:spAutoFit/>
          </a:bodyPr>
          <a:lstStyle/>
          <a:p>
            <a:r>
              <a:rPr lang="zh-CN" altLang="en-US" sz="3200" b="1" dirty="0">
                <a:solidFill>
                  <a:schemeClr val="bg1"/>
                </a:solidFill>
                <a:cs typeface="+mn-ea"/>
                <a:sym typeface="+mn-lt"/>
              </a:rPr>
              <a:t>一、人员及其组织</a:t>
            </a:r>
            <a:r>
              <a:rPr lang="en-US" altLang="zh-CN" sz="3200" b="1" dirty="0">
                <a:solidFill>
                  <a:schemeClr val="bg1"/>
                </a:solidFill>
                <a:cs typeface="+mn-ea"/>
                <a:sym typeface="+mn-lt"/>
              </a:rPr>
              <a:t>:</a:t>
            </a:r>
            <a:endParaRPr lang="en-US" altLang="zh-CN" sz="3200" b="1" dirty="0">
              <a:solidFill>
                <a:schemeClr val="bg1"/>
              </a:solidFill>
              <a:cs typeface="+mn-ea"/>
              <a:sym typeface="+mn-lt"/>
            </a:endParaRPr>
          </a:p>
        </p:txBody>
      </p:sp>
      <p:pic>
        <p:nvPicPr>
          <p:cNvPr id="6" name="Picture 2" descr="dasda"/>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051671"/>
            <a:ext cx="3777047" cy="188954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 name="矩形 10"/>
          <p:cNvSpPr/>
          <p:nvPr/>
        </p:nvSpPr>
        <p:spPr bwMode="auto">
          <a:xfrm>
            <a:off x="0" y="2941219"/>
            <a:ext cx="12192000" cy="170229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rgbClr val="C00000"/>
              </a:solidFill>
              <a:effectLst/>
              <a:latin typeface="Arial" panose="020B0604020202020204" pitchFamily="34" charset="0"/>
              <a:ea typeface="黑体" panose="02010609060101010101" pitchFamily="49" charset="-122"/>
            </a:endParaRPr>
          </a:p>
        </p:txBody>
      </p:sp>
      <p:pic>
        <p:nvPicPr>
          <p:cNvPr id="8" name="Picture 4" descr="#wm#_51_07_*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00000">
            <a:off x="9557491" y="1215691"/>
            <a:ext cx="2441732" cy="345849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2" name="文本框 11"/>
          <p:cNvSpPr txBox="1"/>
          <p:nvPr/>
        </p:nvSpPr>
        <p:spPr>
          <a:xfrm>
            <a:off x="671830" y="3331210"/>
            <a:ext cx="11125200" cy="922020"/>
          </a:xfrm>
          <a:prstGeom prst="rect">
            <a:avLst/>
          </a:prstGeom>
          <a:noFill/>
        </p:spPr>
        <p:txBody>
          <a:bodyPr wrap="square" rtlCol="0">
            <a:spAutoFit/>
          </a:bodyPr>
          <a:lstStyle/>
          <a:p>
            <a:pPr algn="dist"/>
            <a:r>
              <a:rPr kumimoji="1"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房产销售系统</a:t>
            </a:r>
            <a:r>
              <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PPT</a:t>
            </a:r>
            <a:endPar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周杰伦 - 甜甜的.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913474" y="-1088578"/>
            <a:ext cx="812800" cy="81280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127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系统测试</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92" name="文本框 91"/>
          <p:cNvSpPr txBox="1"/>
          <p:nvPr/>
        </p:nvSpPr>
        <p:spPr>
          <a:xfrm>
            <a:off x="400685" y="1167765"/>
            <a:ext cx="11389995" cy="4523105"/>
          </a:xfrm>
          <a:prstGeom prst="rect">
            <a:avLst/>
          </a:prstGeom>
          <a:noFill/>
          <a:ln>
            <a:noFill/>
          </a:ln>
        </p:spPr>
        <p:txBody>
          <a:bodyPr wrap="square">
            <a:spAutoFit/>
          </a:bodyPr>
          <a:lstStyle/>
          <a:p>
            <a:pPr algn="l" fontAlgn="auto">
              <a:spcBef>
                <a:spcPts val="0"/>
              </a:spcBef>
              <a:spcAft>
                <a:spcPts val="0"/>
              </a:spcAft>
              <a:defRPr/>
            </a:pPr>
            <a:r>
              <a:rPr lang="en-US" altLang="zh-CN" sz="2400" dirty="0">
                <a:solidFill>
                  <a:schemeClr val="tx1"/>
                </a:solidFill>
                <a:latin typeface="宋体" panose="02010600030101010101" pitchFamily="2" charset="-122"/>
                <a:ea typeface="宋体" panose="02010600030101010101" pitchFamily="2" charset="-122"/>
              </a:rPr>
              <a:t>   </a:t>
            </a:r>
            <a:r>
              <a:rPr lang="zh-CN" altLang="en-US" sz="2400" dirty="0">
                <a:solidFill>
                  <a:schemeClr val="tx1"/>
                </a:solidFill>
                <a:latin typeface="宋体" panose="02010600030101010101" pitchFamily="2" charset="-122"/>
                <a:ea typeface="宋体" panose="02010600030101010101" pitchFamily="2" charset="-122"/>
              </a:rPr>
              <a:t>关于系统实现的测试，英文名称是System TEST，简称ST，ST是使用完整其系统的各种功能多次、多案例、多环境测试，这是ST的简单描述。ST可以证明该功能对系统的要求是否得到满足以及是否有效。</a:t>
            </a:r>
            <a:endParaRPr lang="zh-CN" altLang="en-US" sz="24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chemeClr val="tx1"/>
                </a:solidFill>
                <a:latin typeface="宋体" panose="02010600030101010101" pitchFamily="2" charset="-122"/>
                <a:ea typeface="宋体" panose="02010600030101010101" pitchFamily="2" charset="-122"/>
              </a:rPr>
              <a:t>对于系统开发的实现，不管开发过程多么努力，在系统运行的时候多少都会出现一些错误信息，所以为了系统的安全性及提高系统的使用率及给用户带来更好的体验，系统在完成之前，一定要进行一遍系统的测试，再完美的程序也会有漏洞，再细心的技术开发员也会有疏忽的时候，所以对于程序的测试是必须要做的一步。通过系统测试找到系统存在的问题，并根据问题的原因进行在线解决问题，如果找不到解决问题的办法可以进行通过咨询指导老师或者通过同学帮忙，一定将问题找出，否则将会出现更多的错误。所以程序出现错误时不可避免，系统测试虽然耗时费力，但是为了确保后期系统的长期使用，必须要进行系统测试，问题解决完成后还要再一步测试，直到没有任何问题后方可进行使用。</a:t>
            </a:r>
            <a:endParaRPr lang="zh-CN" altLang="en-US" sz="2400" dirty="0">
              <a:solidFill>
                <a:schemeClr val="tx1"/>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525145" y="941705"/>
            <a:ext cx="6998335" cy="2861310"/>
          </a:xfrm>
          <a:prstGeom prst="rect">
            <a:avLst/>
          </a:prstGeom>
          <a:noFill/>
        </p:spPr>
        <p:txBody>
          <a:bodyPr wrap="square">
            <a:spAutoFit/>
          </a:bodyPr>
          <a:lstStyle/>
          <a:p>
            <a:pPr algn="l" fontAlgn="auto">
              <a:lnSpc>
                <a:spcPct val="150000"/>
              </a:lnSpc>
              <a:spcBef>
                <a:spcPts val="0"/>
              </a:spcBef>
              <a:spcAft>
                <a:spcPts val="0"/>
              </a:spcAft>
              <a:defRPr/>
            </a:pPr>
            <a:r>
              <a:rPr lang="en-US" altLang="zh-CN" sz="2400" dirty="0">
                <a:gradFill>
                  <a:gsLst>
                    <a:gs pos="0">
                      <a:srgbClr val="FE4444"/>
                    </a:gs>
                    <a:gs pos="100000">
                      <a:srgbClr val="832B2B"/>
                    </a:gs>
                  </a:gsLst>
                  <a:lin scaled="0"/>
                </a:gradFill>
                <a:latin typeface="宋体" panose="02010600030101010101" pitchFamily="2" charset="-122"/>
                <a:ea typeface="宋体" panose="02010600030101010101" pitchFamily="2" charset="-122"/>
              </a:rPr>
              <a:t>   </a:t>
            </a:r>
            <a:r>
              <a:rPr lang="zh-CN" altLang="en-US" sz="2400" dirty="0">
                <a:solidFill>
                  <a:srgbClr val="C00000"/>
                </a:solidFill>
                <a:latin typeface="宋体" panose="02010600030101010101" pitchFamily="2" charset="-122"/>
                <a:ea typeface="宋体" panose="02010600030101010101" pitchFamily="2" charset="-122"/>
              </a:rPr>
              <a:t>测试评估的结果是房产销售系统满足要求中的所有功能，处理大多数错误条件，修复大多数错误并通过测试。房产销售系统的基本功能都是可行的，不管是系统里面的功能还是界面的设计都是可值得推广宣传的。</a:t>
            </a:r>
            <a:endParaRPr lang="zh-CN" altLang="en-US" sz="2400"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1004570" y="111125"/>
            <a:ext cx="2631440" cy="829945"/>
          </a:xfrm>
          <a:prstGeom prst="rect">
            <a:avLst/>
          </a:prstGeom>
        </p:spPr>
        <p:txBody>
          <a:bodyPr wrap="non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测试结果</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229870" y="941070"/>
            <a:ext cx="7698105" cy="5077460"/>
          </a:xfrm>
          <a:prstGeom prst="rect">
            <a:avLst/>
          </a:prstGeom>
          <a:noFill/>
        </p:spPr>
        <p:txBody>
          <a:bodyPr wrap="square">
            <a:spAutoFit/>
          </a:bodyPr>
          <a:lstStyle/>
          <a:p>
            <a:pPr algn="l" fontAlgn="auto">
              <a:lnSpc>
                <a:spcPct val="150000"/>
              </a:lnSpc>
              <a:spcBef>
                <a:spcPts val="0"/>
              </a:spcBef>
              <a:spcAft>
                <a:spcPts val="0"/>
              </a:spcAft>
              <a:defRPr/>
            </a:pPr>
            <a:r>
              <a:rPr lang="en-US" altLang="zh-CN" dirty="0">
                <a:solidFill>
                  <a:srgbClr val="C00000"/>
                </a:solidFill>
                <a:latin typeface="宋体" panose="02010600030101010101" pitchFamily="2" charset="-122"/>
                <a:ea typeface="宋体" panose="02010600030101010101" pitchFamily="2" charset="-122"/>
              </a:rPr>
              <a:t>   </a:t>
            </a:r>
            <a:r>
              <a:rPr lang="zh-CN" altLang="en-US" dirty="0">
                <a:solidFill>
                  <a:srgbClr val="C00000"/>
                </a:solidFill>
                <a:latin typeface="宋体" panose="02010600030101010101" pitchFamily="2" charset="-122"/>
                <a:ea typeface="宋体" panose="02010600030101010101" pitchFamily="2" charset="-122"/>
              </a:rPr>
              <a:t>房产销售系统的整体功能模块的实现，主要是对自己在大学这几年时间所学内容的一个测试，对于系统，主要是通过现在智能化的房产销售系统进行开始系统的实现，并且可以根据需求进行数据信息的增加修改删除等操作，完美的解决了当下房产销售系统中所遇到的问题。</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经过一个学期的毕业设计的实现完成已接近尾声，到目前为止，当我回想起整个学期的系统开发日，收获颇丰。毕业设计的主要任务是建立一个智能化的房产销售系统的信息系统，主要使用SpringBoot框架和Mysql数据库的开发工具，对系统的每个功能模块进行相对应的操作，最后，系统调试结果表明系统基本可以满足功能要求。</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房产销售系统的开发对我大学学习的改进有很大帮助。它使我能够学习计算机知识的相关技术方面问题及与人交往的沟通交流方面，让我意识到无论我们做什么，我们都需要坚持不懈，努力工作。</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393065" y="111125"/>
            <a:ext cx="2938145" cy="829945"/>
          </a:xfrm>
          <a:prstGeom prst="rect">
            <a:avLst/>
          </a:prstGeom>
        </p:spPr>
        <p:txBody>
          <a:bodyPr wrap="squar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总  结</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a:grpSpLocks noChangeAspect="1"/>
          </p:cNvGrpSpPr>
          <p:nvPr/>
        </p:nvGrpSpPr>
        <p:grpSpPr bwMode="auto">
          <a:xfrm flipH="1">
            <a:off x="439827" y="396180"/>
            <a:ext cx="796925" cy="971550"/>
            <a:chOff x="2183" y="3502"/>
            <a:chExt cx="502" cy="612"/>
          </a:xfrm>
          <a:solidFill>
            <a:srgbClr val="C00000"/>
          </a:solidFill>
        </p:grpSpPr>
        <p:sp>
          <p:nvSpPr>
            <p:cNvPr id="5" name="Freeform 5"/>
            <p:cNvSpPr>
              <a:spLocks noEditPoints="1"/>
            </p:cNvSpPr>
            <p:nvPr/>
          </p:nvSpPr>
          <p:spPr bwMode="auto">
            <a:xfrm>
              <a:off x="2288" y="3593"/>
              <a:ext cx="397" cy="521"/>
            </a:xfrm>
            <a:custGeom>
              <a:avLst/>
              <a:gdLst>
                <a:gd name="T0" fmla="*/ 125 w 192"/>
                <a:gd name="T1" fmla="*/ 193 h 253"/>
                <a:gd name="T2" fmla="*/ 105 w 192"/>
                <a:gd name="T3" fmla="*/ 146 h 253"/>
                <a:gd name="T4" fmla="*/ 120 w 192"/>
                <a:gd name="T5" fmla="*/ 28 h 253"/>
                <a:gd name="T6" fmla="*/ 74 w 192"/>
                <a:gd name="T7" fmla="*/ 4 h 253"/>
                <a:gd name="T8" fmla="*/ 128 w 192"/>
                <a:gd name="T9" fmla="*/ 150 h 253"/>
                <a:gd name="T10" fmla="*/ 120 w 192"/>
                <a:gd name="T11" fmla="*/ 140 h 253"/>
                <a:gd name="T12" fmla="*/ 82 w 192"/>
                <a:gd name="T13" fmla="*/ 140 h 253"/>
                <a:gd name="T14" fmla="*/ 108 w 192"/>
                <a:gd name="T15" fmla="*/ 96 h 253"/>
                <a:gd name="T16" fmla="*/ 110 w 192"/>
                <a:gd name="T17" fmla="*/ 119 h 253"/>
                <a:gd name="T18" fmla="*/ 130 w 192"/>
                <a:gd name="T19" fmla="*/ 129 h 253"/>
                <a:gd name="T20" fmla="*/ 122 w 192"/>
                <a:gd name="T21" fmla="*/ 62 h 253"/>
                <a:gd name="T22" fmla="*/ 142 w 192"/>
                <a:gd name="T23" fmla="*/ 141 h 253"/>
                <a:gd name="T24" fmla="*/ 170 w 192"/>
                <a:gd name="T25" fmla="*/ 147 h 253"/>
                <a:gd name="T26" fmla="*/ 183 w 192"/>
                <a:gd name="T27" fmla="*/ 165 h 253"/>
                <a:gd name="T28" fmla="*/ 144 w 192"/>
                <a:gd name="T29" fmla="*/ 153 h 253"/>
                <a:gd name="T30" fmla="*/ 63 w 192"/>
                <a:gd name="T31" fmla="*/ 17 h 253"/>
                <a:gd name="T32" fmla="*/ 76 w 192"/>
                <a:gd name="T33" fmla="*/ 50 h 253"/>
                <a:gd name="T34" fmla="*/ 121 w 192"/>
                <a:gd name="T35" fmla="*/ 164 h 253"/>
                <a:gd name="T36" fmla="*/ 23 w 192"/>
                <a:gd name="T37" fmla="*/ 113 h 253"/>
                <a:gd name="T38" fmla="*/ 106 w 192"/>
                <a:gd name="T39" fmla="*/ 26 h 253"/>
                <a:gd name="T40" fmla="*/ 127 w 192"/>
                <a:gd name="T41" fmla="*/ 158 h 253"/>
                <a:gd name="T42" fmla="*/ 17 w 192"/>
                <a:gd name="T43" fmla="*/ 132 h 253"/>
                <a:gd name="T44" fmla="*/ 101 w 192"/>
                <a:gd name="T45" fmla="*/ 20 h 253"/>
                <a:gd name="T46" fmla="*/ 20 w 192"/>
                <a:gd name="T47" fmla="*/ 108 h 253"/>
                <a:gd name="T48" fmla="*/ 44 w 192"/>
                <a:gd name="T49" fmla="*/ 50 h 253"/>
                <a:gd name="T50" fmla="*/ 27 w 192"/>
                <a:gd name="T51" fmla="*/ 57 h 253"/>
                <a:gd name="T52" fmla="*/ 108 w 192"/>
                <a:gd name="T53" fmla="*/ 172 h 253"/>
                <a:gd name="T54" fmla="*/ 103 w 192"/>
                <a:gd name="T55" fmla="*/ 68 h 253"/>
                <a:gd name="T56" fmla="*/ 73 w 192"/>
                <a:gd name="T57" fmla="*/ 64 h 253"/>
                <a:gd name="T58" fmla="*/ 58 w 192"/>
                <a:gd name="T59" fmla="*/ 123 h 253"/>
                <a:gd name="T60" fmla="*/ 58 w 192"/>
                <a:gd name="T61" fmla="*/ 40 h 253"/>
                <a:gd name="T62" fmla="*/ 15 w 192"/>
                <a:gd name="T63" fmla="*/ 97 h 253"/>
                <a:gd name="T64" fmla="*/ 105 w 192"/>
                <a:gd name="T65" fmla="*/ 184 h 253"/>
                <a:gd name="T66" fmla="*/ 128 w 192"/>
                <a:gd name="T67" fmla="*/ 172 h 253"/>
                <a:gd name="T68" fmla="*/ 18 w 192"/>
                <a:gd name="T69" fmla="*/ 120 h 253"/>
                <a:gd name="T70" fmla="*/ 113 w 192"/>
                <a:gd name="T71" fmla="*/ 123 h 253"/>
                <a:gd name="T72" fmla="*/ 86 w 192"/>
                <a:gd name="T73" fmla="*/ 49 h 253"/>
                <a:gd name="T74" fmla="*/ 129 w 192"/>
                <a:gd name="T75" fmla="*/ 225 h 253"/>
                <a:gd name="T76" fmla="*/ 72 w 192"/>
                <a:gd name="T77" fmla="*/ 46 h 253"/>
                <a:gd name="T78" fmla="*/ 63 w 192"/>
                <a:gd name="T79" fmla="*/ 20 h 253"/>
                <a:gd name="T80" fmla="*/ 99 w 192"/>
                <a:gd name="T81" fmla="*/ 7 h 253"/>
                <a:gd name="T82" fmla="*/ 26 w 192"/>
                <a:gd name="T83" fmla="*/ 117 h 253"/>
                <a:gd name="T84" fmla="*/ 44 w 192"/>
                <a:gd name="T85" fmla="*/ 29 h 253"/>
                <a:gd name="T86" fmla="*/ 89 w 192"/>
                <a:gd name="T87" fmla="*/ 16 h 253"/>
                <a:gd name="T88" fmla="*/ 91 w 192"/>
                <a:gd name="T89" fmla="*/ 8 h 253"/>
                <a:gd name="T90" fmla="*/ 94 w 192"/>
                <a:gd name="T91" fmla="*/ 14 h 253"/>
                <a:gd name="T92" fmla="*/ 88 w 192"/>
                <a:gd name="T93" fmla="*/ 21 h 253"/>
                <a:gd name="T94" fmla="*/ 109 w 192"/>
                <a:gd name="T95" fmla="*/ 210 h 253"/>
                <a:gd name="T96" fmla="*/ 25 w 192"/>
                <a:gd name="T97" fmla="*/ 97 h 253"/>
                <a:gd name="T98" fmla="*/ 68 w 192"/>
                <a:gd name="T99" fmla="*/ 24 h 253"/>
                <a:gd name="T100" fmla="*/ 122 w 192"/>
                <a:gd name="T101" fmla="*/ 196 h 253"/>
                <a:gd name="T102" fmla="*/ 125 w 192"/>
                <a:gd name="T103" fmla="*/ 131 h 253"/>
                <a:gd name="T104" fmla="*/ 4 w 192"/>
                <a:gd name="T105" fmla="*/ 140 h 253"/>
                <a:gd name="T106" fmla="*/ 44 w 192"/>
                <a:gd name="T107" fmla="*/ 91 h 253"/>
                <a:gd name="T108" fmla="*/ 157 w 192"/>
                <a:gd name="T109" fmla="*/ 152 h 253"/>
                <a:gd name="T110" fmla="*/ 18 w 192"/>
                <a:gd name="T111" fmla="*/ 146 h 253"/>
                <a:gd name="T112" fmla="*/ 113 w 192"/>
                <a:gd name="T113" fmla="*/ 188 h 253"/>
                <a:gd name="T114" fmla="*/ 108 w 192"/>
                <a:gd name="T115" fmla="*/ 200 h 253"/>
                <a:gd name="T116" fmla="*/ 68 w 192"/>
                <a:gd name="T117" fmla="*/ 20 h 253"/>
                <a:gd name="T118" fmla="*/ 91 w 192"/>
                <a:gd name="T119" fmla="*/ 55 h 253"/>
                <a:gd name="T120" fmla="*/ 166 w 192"/>
                <a:gd name="T121" fmla="*/ 153 h 253"/>
                <a:gd name="T122" fmla="*/ 8 w 192"/>
                <a:gd name="T123" fmla="*/ 13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2" h="253">
                  <a:moveTo>
                    <a:pt x="151" y="106"/>
                  </a:moveTo>
                  <a:cubicBezTo>
                    <a:pt x="151" y="105"/>
                    <a:pt x="151" y="105"/>
                    <a:pt x="152" y="105"/>
                  </a:cubicBezTo>
                  <a:cubicBezTo>
                    <a:pt x="152" y="104"/>
                    <a:pt x="153" y="104"/>
                    <a:pt x="154" y="104"/>
                  </a:cubicBezTo>
                  <a:cubicBezTo>
                    <a:pt x="155" y="104"/>
                    <a:pt x="155" y="105"/>
                    <a:pt x="155" y="105"/>
                  </a:cubicBezTo>
                  <a:cubicBezTo>
                    <a:pt x="155" y="106"/>
                    <a:pt x="155" y="106"/>
                    <a:pt x="155" y="107"/>
                  </a:cubicBezTo>
                  <a:cubicBezTo>
                    <a:pt x="155" y="108"/>
                    <a:pt x="155" y="109"/>
                    <a:pt x="155" y="110"/>
                  </a:cubicBezTo>
                  <a:cubicBezTo>
                    <a:pt x="156" y="114"/>
                    <a:pt x="156" y="117"/>
                    <a:pt x="154" y="120"/>
                  </a:cubicBezTo>
                  <a:cubicBezTo>
                    <a:pt x="154" y="121"/>
                    <a:pt x="154" y="121"/>
                    <a:pt x="155" y="122"/>
                  </a:cubicBezTo>
                  <a:cubicBezTo>
                    <a:pt x="155" y="122"/>
                    <a:pt x="156" y="123"/>
                    <a:pt x="157" y="124"/>
                  </a:cubicBezTo>
                  <a:cubicBezTo>
                    <a:pt x="159" y="125"/>
                    <a:pt x="161" y="126"/>
                    <a:pt x="163" y="127"/>
                  </a:cubicBezTo>
                  <a:cubicBezTo>
                    <a:pt x="167" y="130"/>
                    <a:pt x="172" y="133"/>
                    <a:pt x="176" y="136"/>
                  </a:cubicBezTo>
                  <a:cubicBezTo>
                    <a:pt x="179" y="139"/>
                    <a:pt x="182" y="141"/>
                    <a:pt x="185" y="143"/>
                  </a:cubicBezTo>
                  <a:cubicBezTo>
                    <a:pt x="187" y="145"/>
                    <a:pt x="188" y="146"/>
                    <a:pt x="189" y="148"/>
                  </a:cubicBezTo>
                  <a:cubicBezTo>
                    <a:pt x="190" y="149"/>
                    <a:pt x="190" y="150"/>
                    <a:pt x="191" y="151"/>
                  </a:cubicBezTo>
                  <a:cubicBezTo>
                    <a:pt x="192" y="153"/>
                    <a:pt x="191" y="155"/>
                    <a:pt x="189" y="157"/>
                  </a:cubicBezTo>
                  <a:cubicBezTo>
                    <a:pt x="189" y="158"/>
                    <a:pt x="189" y="158"/>
                    <a:pt x="189" y="159"/>
                  </a:cubicBezTo>
                  <a:cubicBezTo>
                    <a:pt x="189" y="159"/>
                    <a:pt x="189" y="159"/>
                    <a:pt x="189" y="160"/>
                  </a:cubicBezTo>
                  <a:cubicBezTo>
                    <a:pt x="189" y="162"/>
                    <a:pt x="188" y="164"/>
                    <a:pt x="186" y="166"/>
                  </a:cubicBezTo>
                  <a:cubicBezTo>
                    <a:pt x="185" y="167"/>
                    <a:pt x="184" y="167"/>
                    <a:pt x="183" y="167"/>
                  </a:cubicBezTo>
                  <a:cubicBezTo>
                    <a:pt x="180" y="168"/>
                    <a:pt x="178" y="168"/>
                    <a:pt x="176" y="169"/>
                  </a:cubicBezTo>
                  <a:cubicBezTo>
                    <a:pt x="173" y="169"/>
                    <a:pt x="170" y="168"/>
                    <a:pt x="168" y="168"/>
                  </a:cubicBezTo>
                  <a:cubicBezTo>
                    <a:pt x="165" y="167"/>
                    <a:pt x="162" y="165"/>
                    <a:pt x="159" y="164"/>
                  </a:cubicBezTo>
                  <a:cubicBezTo>
                    <a:pt x="156" y="162"/>
                    <a:pt x="153" y="160"/>
                    <a:pt x="151" y="158"/>
                  </a:cubicBezTo>
                  <a:cubicBezTo>
                    <a:pt x="149" y="156"/>
                    <a:pt x="147" y="155"/>
                    <a:pt x="146" y="154"/>
                  </a:cubicBezTo>
                  <a:cubicBezTo>
                    <a:pt x="145" y="155"/>
                    <a:pt x="144" y="156"/>
                    <a:pt x="144" y="156"/>
                  </a:cubicBezTo>
                  <a:cubicBezTo>
                    <a:pt x="141" y="159"/>
                    <a:pt x="139" y="161"/>
                    <a:pt x="137" y="163"/>
                  </a:cubicBezTo>
                  <a:cubicBezTo>
                    <a:pt x="135" y="165"/>
                    <a:pt x="133" y="167"/>
                    <a:pt x="132" y="170"/>
                  </a:cubicBezTo>
                  <a:cubicBezTo>
                    <a:pt x="128" y="175"/>
                    <a:pt x="126" y="180"/>
                    <a:pt x="125" y="187"/>
                  </a:cubicBezTo>
                  <a:cubicBezTo>
                    <a:pt x="125" y="189"/>
                    <a:pt x="124" y="190"/>
                    <a:pt x="125" y="193"/>
                  </a:cubicBezTo>
                  <a:cubicBezTo>
                    <a:pt x="125" y="193"/>
                    <a:pt x="125" y="192"/>
                    <a:pt x="125" y="192"/>
                  </a:cubicBezTo>
                  <a:cubicBezTo>
                    <a:pt x="126" y="192"/>
                    <a:pt x="126" y="193"/>
                    <a:pt x="127" y="193"/>
                  </a:cubicBezTo>
                  <a:cubicBezTo>
                    <a:pt x="127" y="194"/>
                    <a:pt x="127" y="194"/>
                    <a:pt x="126" y="194"/>
                  </a:cubicBezTo>
                  <a:cubicBezTo>
                    <a:pt x="126" y="195"/>
                    <a:pt x="125" y="195"/>
                    <a:pt x="125" y="195"/>
                  </a:cubicBezTo>
                  <a:cubicBezTo>
                    <a:pt x="125" y="195"/>
                    <a:pt x="125" y="196"/>
                    <a:pt x="125" y="196"/>
                  </a:cubicBezTo>
                  <a:cubicBezTo>
                    <a:pt x="125" y="201"/>
                    <a:pt x="125" y="205"/>
                    <a:pt x="126" y="210"/>
                  </a:cubicBezTo>
                  <a:cubicBezTo>
                    <a:pt x="127" y="213"/>
                    <a:pt x="129" y="216"/>
                    <a:pt x="130" y="220"/>
                  </a:cubicBezTo>
                  <a:cubicBezTo>
                    <a:pt x="131" y="222"/>
                    <a:pt x="132" y="224"/>
                    <a:pt x="133" y="226"/>
                  </a:cubicBezTo>
                  <a:cubicBezTo>
                    <a:pt x="133" y="227"/>
                    <a:pt x="133" y="228"/>
                    <a:pt x="132" y="229"/>
                  </a:cubicBezTo>
                  <a:cubicBezTo>
                    <a:pt x="131" y="230"/>
                    <a:pt x="131" y="231"/>
                    <a:pt x="130" y="232"/>
                  </a:cubicBezTo>
                  <a:cubicBezTo>
                    <a:pt x="128" y="233"/>
                    <a:pt x="125" y="235"/>
                    <a:pt x="123" y="237"/>
                  </a:cubicBezTo>
                  <a:cubicBezTo>
                    <a:pt x="119" y="240"/>
                    <a:pt x="115" y="244"/>
                    <a:pt x="111" y="247"/>
                  </a:cubicBezTo>
                  <a:cubicBezTo>
                    <a:pt x="110" y="249"/>
                    <a:pt x="109" y="250"/>
                    <a:pt x="108" y="252"/>
                  </a:cubicBezTo>
                  <a:cubicBezTo>
                    <a:pt x="108" y="253"/>
                    <a:pt x="107" y="253"/>
                    <a:pt x="106" y="253"/>
                  </a:cubicBezTo>
                  <a:cubicBezTo>
                    <a:pt x="106" y="253"/>
                    <a:pt x="105" y="253"/>
                    <a:pt x="104" y="252"/>
                  </a:cubicBezTo>
                  <a:cubicBezTo>
                    <a:pt x="104" y="251"/>
                    <a:pt x="103" y="250"/>
                    <a:pt x="103" y="249"/>
                  </a:cubicBezTo>
                  <a:cubicBezTo>
                    <a:pt x="100" y="245"/>
                    <a:pt x="99" y="241"/>
                    <a:pt x="98" y="236"/>
                  </a:cubicBezTo>
                  <a:cubicBezTo>
                    <a:pt x="98" y="236"/>
                    <a:pt x="98" y="235"/>
                    <a:pt x="98" y="235"/>
                  </a:cubicBezTo>
                  <a:cubicBezTo>
                    <a:pt x="95" y="227"/>
                    <a:pt x="93" y="219"/>
                    <a:pt x="94" y="211"/>
                  </a:cubicBezTo>
                  <a:cubicBezTo>
                    <a:pt x="94" y="204"/>
                    <a:pt x="95" y="196"/>
                    <a:pt x="97" y="189"/>
                  </a:cubicBezTo>
                  <a:cubicBezTo>
                    <a:pt x="98" y="184"/>
                    <a:pt x="100" y="179"/>
                    <a:pt x="103" y="174"/>
                  </a:cubicBezTo>
                  <a:cubicBezTo>
                    <a:pt x="103" y="174"/>
                    <a:pt x="103" y="174"/>
                    <a:pt x="103" y="174"/>
                  </a:cubicBezTo>
                  <a:cubicBezTo>
                    <a:pt x="101" y="174"/>
                    <a:pt x="101" y="173"/>
                    <a:pt x="100" y="171"/>
                  </a:cubicBezTo>
                  <a:cubicBezTo>
                    <a:pt x="100" y="170"/>
                    <a:pt x="100" y="169"/>
                    <a:pt x="100" y="167"/>
                  </a:cubicBezTo>
                  <a:cubicBezTo>
                    <a:pt x="100" y="165"/>
                    <a:pt x="100" y="163"/>
                    <a:pt x="101" y="161"/>
                  </a:cubicBezTo>
                  <a:cubicBezTo>
                    <a:pt x="101" y="159"/>
                    <a:pt x="102" y="157"/>
                    <a:pt x="102" y="155"/>
                  </a:cubicBezTo>
                  <a:cubicBezTo>
                    <a:pt x="104" y="153"/>
                    <a:pt x="105" y="150"/>
                    <a:pt x="106" y="147"/>
                  </a:cubicBezTo>
                  <a:cubicBezTo>
                    <a:pt x="107" y="147"/>
                    <a:pt x="107" y="147"/>
                    <a:pt x="107" y="146"/>
                  </a:cubicBezTo>
                  <a:cubicBezTo>
                    <a:pt x="106" y="146"/>
                    <a:pt x="106" y="146"/>
                    <a:pt x="105" y="146"/>
                  </a:cubicBezTo>
                  <a:cubicBezTo>
                    <a:pt x="99" y="145"/>
                    <a:pt x="92" y="145"/>
                    <a:pt x="86" y="145"/>
                  </a:cubicBezTo>
                  <a:cubicBezTo>
                    <a:pt x="82" y="145"/>
                    <a:pt x="79" y="145"/>
                    <a:pt x="76" y="146"/>
                  </a:cubicBezTo>
                  <a:cubicBezTo>
                    <a:pt x="72" y="147"/>
                    <a:pt x="68" y="149"/>
                    <a:pt x="64" y="151"/>
                  </a:cubicBezTo>
                  <a:cubicBezTo>
                    <a:pt x="62" y="152"/>
                    <a:pt x="61" y="151"/>
                    <a:pt x="60" y="149"/>
                  </a:cubicBezTo>
                  <a:cubicBezTo>
                    <a:pt x="60" y="149"/>
                    <a:pt x="59" y="149"/>
                    <a:pt x="59" y="149"/>
                  </a:cubicBezTo>
                  <a:cubicBezTo>
                    <a:pt x="55" y="150"/>
                    <a:pt x="52" y="151"/>
                    <a:pt x="48" y="153"/>
                  </a:cubicBezTo>
                  <a:cubicBezTo>
                    <a:pt x="48" y="154"/>
                    <a:pt x="48" y="154"/>
                    <a:pt x="47" y="154"/>
                  </a:cubicBezTo>
                  <a:cubicBezTo>
                    <a:pt x="47" y="155"/>
                    <a:pt x="46" y="155"/>
                    <a:pt x="46" y="155"/>
                  </a:cubicBezTo>
                  <a:cubicBezTo>
                    <a:pt x="45" y="154"/>
                    <a:pt x="45" y="155"/>
                    <a:pt x="44" y="155"/>
                  </a:cubicBezTo>
                  <a:cubicBezTo>
                    <a:pt x="40" y="157"/>
                    <a:pt x="37" y="158"/>
                    <a:pt x="32" y="159"/>
                  </a:cubicBezTo>
                  <a:cubicBezTo>
                    <a:pt x="30" y="160"/>
                    <a:pt x="28" y="160"/>
                    <a:pt x="25" y="160"/>
                  </a:cubicBezTo>
                  <a:cubicBezTo>
                    <a:pt x="21" y="161"/>
                    <a:pt x="17" y="159"/>
                    <a:pt x="13" y="157"/>
                  </a:cubicBezTo>
                  <a:cubicBezTo>
                    <a:pt x="12" y="156"/>
                    <a:pt x="10" y="155"/>
                    <a:pt x="9" y="153"/>
                  </a:cubicBezTo>
                  <a:cubicBezTo>
                    <a:pt x="6" y="151"/>
                    <a:pt x="4" y="148"/>
                    <a:pt x="3" y="144"/>
                  </a:cubicBezTo>
                  <a:cubicBezTo>
                    <a:pt x="2" y="141"/>
                    <a:pt x="1" y="137"/>
                    <a:pt x="1" y="134"/>
                  </a:cubicBezTo>
                  <a:cubicBezTo>
                    <a:pt x="0" y="126"/>
                    <a:pt x="1" y="119"/>
                    <a:pt x="2" y="111"/>
                  </a:cubicBezTo>
                  <a:cubicBezTo>
                    <a:pt x="2" y="104"/>
                    <a:pt x="4" y="98"/>
                    <a:pt x="5" y="91"/>
                  </a:cubicBezTo>
                  <a:cubicBezTo>
                    <a:pt x="8" y="82"/>
                    <a:pt x="11" y="73"/>
                    <a:pt x="14" y="65"/>
                  </a:cubicBezTo>
                  <a:cubicBezTo>
                    <a:pt x="17" y="58"/>
                    <a:pt x="20" y="52"/>
                    <a:pt x="23" y="46"/>
                  </a:cubicBezTo>
                  <a:cubicBezTo>
                    <a:pt x="28" y="37"/>
                    <a:pt x="34" y="28"/>
                    <a:pt x="41" y="21"/>
                  </a:cubicBezTo>
                  <a:cubicBezTo>
                    <a:pt x="47" y="15"/>
                    <a:pt x="53" y="10"/>
                    <a:pt x="61" y="6"/>
                  </a:cubicBezTo>
                  <a:cubicBezTo>
                    <a:pt x="69" y="2"/>
                    <a:pt x="77" y="0"/>
                    <a:pt x="86" y="0"/>
                  </a:cubicBezTo>
                  <a:cubicBezTo>
                    <a:pt x="87" y="1"/>
                    <a:pt x="88" y="0"/>
                    <a:pt x="89" y="0"/>
                  </a:cubicBezTo>
                  <a:cubicBezTo>
                    <a:pt x="93" y="0"/>
                    <a:pt x="97" y="1"/>
                    <a:pt x="101" y="1"/>
                  </a:cubicBezTo>
                  <a:cubicBezTo>
                    <a:pt x="102" y="2"/>
                    <a:pt x="104" y="2"/>
                    <a:pt x="105" y="2"/>
                  </a:cubicBezTo>
                  <a:cubicBezTo>
                    <a:pt x="109" y="3"/>
                    <a:pt x="113" y="5"/>
                    <a:pt x="115" y="9"/>
                  </a:cubicBezTo>
                  <a:cubicBezTo>
                    <a:pt x="115" y="9"/>
                    <a:pt x="115" y="10"/>
                    <a:pt x="115" y="10"/>
                  </a:cubicBezTo>
                  <a:cubicBezTo>
                    <a:pt x="118" y="14"/>
                    <a:pt x="120" y="18"/>
                    <a:pt x="120" y="23"/>
                  </a:cubicBezTo>
                  <a:cubicBezTo>
                    <a:pt x="120" y="25"/>
                    <a:pt x="120" y="27"/>
                    <a:pt x="120" y="28"/>
                  </a:cubicBezTo>
                  <a:cubicBezTo>
                    <a:pt x="121" y="28"/>
                    <a:pt x="121" y="29"/>
                    <a:pt x="121" y="29"/>
                  </a:cubicBezTo>
                  <a:cubicBezTo>
                    <a:pt x="122" y="29"/>
                    <a:pt x="122" y="30"/>
                    <a:pt x="122" y="31"/>
                  </a:cubicBezTo>
                  <a:cubicBezTo>
                    <a:pt x="122" y="32"/>
                    <a:pt x="122" y="32"/>
                    <a:pt x="121" y="33"/>
                  </a:cubicBezTo>
                  <a:cubicBezTo>
                    <a:pt x="121" y="33"/>
                    <a:pt x="121" y="34"/>
                    <a:pt x="121" y="34"/>
                  </a:cubicBezTo>
                  <a:cubicBezTo>
                    <a:pt x="121" y="34"/>
                    <a:pt x="121" y="35"/>
                    <a:pt x="121" y="35"/>
                  </a:cubicBezTo>
                  <a:cubicBezTo>
                    <a:pt x="121" y="37"/>
                    <a:pt x="121" y="38"/>
                    <a:pt x="121" y="39"/>
                  </a:cubicBezTo>
                  <a:cubicBezTo>
                    <a:pt x="121" y="46"/>
                    <a:pt x="123" y="53"/>
                    <a:pt x="125" y="60"/>
                  </a:cubicBezTo>
                  <a:cubicBezTo>
                    <a:pt x="126" y="65"/>
                    <a:pt x="128" y="69"/>
                    <a:pt x="130" y="73"/>
                  </a:cubicBezTo>
                  <a:cubicBezTo>
                    <a:pt x="132" y="77"/>
                    <a:pt x="134" y="81"/>
                    <a:pt x="136" y="85"/>
                  </a:cubicBezTo>
                  <a:cubicBezTo>
                    <a:pt x="137" y="85"/>
                    <a:pt x="137" y="85"/>
                    <a:pt x="137" y="86"/>
                  </a:cubicBezTo>
                  <a:cubicBezTo>
                    <a:pt x="141" y="90"/>
                    <a:pt x="144" y="93"/>
                    <a:pt x="147" y="97"/>
                  </a:cubicBezTo>
                  <a:cubicBezTo>
                    <a:pt x="148" y="98"/>
                    <a:pt x="149" y="99"/>
                    <a:pt x="150" y="100"/>
                  </a:cubicBezTo>
                  <a:cubicBezTo>
                    <a:pt x="152" y="101"/>
                    <a:pt x="152" y="103"/>
                    <a:pt x="150" y="104"/>
                  </a:cubicBezTo>
                  <a:cubicBezTo>
                    <a:pt x="150" y="105"/>
                    <a:pt x="151" y="105"/>
                    <a:pt x="151" y="106"/>
                  </a:cubicBezTo>
                  <a:close/>
                  <a:moveTo>
                    <a:pt x="29" y="119"/>
                  </a:moveTo>
                  <a:cubicBezTo>
                    <a:pt x="30" y="119"/>
                    <a:pt x="30" y="118"/>
                    <a:pt x="31" y="118"/>
                  </a:cubicBezTo>
                  <a:cubicBezTo>
                    <a:pt x="32" y="117"/>
                    <a:pt x="33" y="117"/>
                    <a:pt x="35" y="117"/>
                  </a:cubicBezTo>
                  <a:cubicBezTo>
                    <a:pt x="35" y="117"/>
                    <a:pt x="36" y="117"/>
                    <a:pt x="37" y="117"/>
                  </a:cubicBezTo>
                  <a:cubicBezTo>
                    <a:pt x="37" y="116"/>
                    <a:pt x="37" y="116"/>
                    <a:pt x="37" y="116"/>
                  </a:cubicBezTo>
                  <a:cubicBezTo>
                    <a:pt x="39" y="116"/>
                    <a:pt x="39" y="114"/>
                    <a:pt x="40" y="113"/>
                  </a:cubicBezTo>
                  <a:cubicBezTo>
                    <a:pt x="39" y="113"/>
                    <a:pt x="38" y="113"/>
                    <a:pt x="37" y="113"/>
                  </a:cubicBezTo>
                  <a:cubicBezTo>
                    <a:pt x="34" y="115"/>
                    <a:pt x="32" y="117"/>
                    <a:pt x="29" y="119"/>
                  </a:cubicBezTo>
                  <a:cubicBezTo>
                    <a:pt x="29" y="119"/>
                    <a:pt x="29" y="119"/>
                    <a:pt x="29" y="119"/>
                  </a:cubicBezTo>
                  <a:cubicBezTo>
                    <a:pt x="28" y="120"/>
                    <a:pt x="27" y="121"/>
                    <a:pt x="26" y="122"/>
                  </a:cubicBezTo>
                  <a:cubicBezTo>
                    <a:pt x="27" y="121"/>
                    <a:pt x="28" y="120"/>
                    <a:pt x="29" y="119"/>
                  </a:cubicBezTo>
                  <a:close/>
                  <a:moveTo>
                    <a:pt x="36" y="31"/>
                  </a:moveTo>
                  <a:cubicBezTo>
                    <a:pt x="36" y="30"/>
                    <a:pt x="37" y="30"/>
                    <a:pt x="37" y="29"/>
                  </a:cubicBezTo>
                  <a:cubicBezTo>
                    <a:pt x="44" y="21"/>
                    <a:pt x="52" y="14"/>
                    <a:pt x="62" y="9"/>
                  </a:cubicBezTo>
                  <a:cubicBezTo>
                    <a:pt x="66" y="7"/>
                    <a:pt x="70" y="5"/>
                    <a:pt x="74" y="4"/>
                  </a:cubicBezTo>
                  <a:cubicBezTo>
                    <a:pt x="74" y="4"/>
                    <a:pt x="74" y="4"/>
                    <a:pt x="75" y="3"/>
                  </a:cubicBezTo>
                  <a:cubicBezTo>
                    <a:pt x="73" y="4"/>
                    <a:pt x="72" y="4"/>
                    <a:pt x="71" y="4"/>
                  </a:cubicBezTo>
                  <a:cubicBezTo>
                    <a:pt x="65" y="6"/>
                    <a:pt x="59" y="9"/>
                    <a:pt x="54" y="12"/>
                  </a:cubicBezTo>
                  <a:cubicBezTo>
                    <a:pt x="47" y="17"/>
                    <a:pt x="41" y="23"/>
                    <a:pt x="36" y="30"/>
                  </a:cubicBezTo>
                  <a:cubicBezTo>
                    <a:pt x="36" y="30"/>
                    <a:pt x="36" y="30"/>
                    <a:pt x="36" y="31"/>
                  </a:cubicBezTo>
                  <a:cubicBezTo>
                    <a:pt x="35" y="31"/>
                    <a:pt x="35" y="31"/>
                    <a:pt x="35" y="31"/>
                  </a:cubicBezTo>
                  <a:cubicBezTo>
                    <a:pt x="35" y="31"/>
                    <a:pt x="35" y="31"/>
                    <a:pt x="35" y="31"/>
                  </a:cubicBezTo>
                  <a:cubicBezTo>
                    <a:pt x="35" y="31"/>
                    <a:pt x="35" y="31"/>
                    <a:pt x="36" y="31"/>
                  </a:cubicBezTo>
                  <a:close/>
                  <a:moveTo>
                    <a:pt x="118" y="45"/>
                  </a:moveTo>
                  <a:cubicBezTo>
                    <a:pt x="118" y="45"/>
                    <a:pt x="118" y="45"/>
                    <a:pt x="118" y="45"/>
                  </a:cubicBezTo>
                  <a:cubicBezTo>
                    <a:pt x="118" y="45"/>
                    <a:pt x="118" y="45"/>
                    <a:pt x="118" y="45"/>
                  </a:cubicBezTo>
                  <a:cubicBezTo>
                    <a:pt x="117" y="48"/>
                    <a:pt x="116" y="52"/>
                    <a:pt x="115" y="55"/>
                  </a:cubicBezTo>
                  <a:cubicBezTo>
                    <a:pt x="114" y="59"/>
                    <a:pt x="113" y="63"/>
                    <a:pt x="111" y="67"/>
                  </a:cubicBezTo>
                  <a:cubicBezTo>
                    <a:pt x="111" y="67"/>
                    <a:pt x="111" y="67"/>
                    <a:pt x="111" y="67"/>
                  </a:cubicBezTo>
                  <a:cubicBezTo>
                    <a:pt x="111" y="68"/>
                    <a:pt x="111" y="68"/>
                    <a:pt x="111" y="69"/>
                  </a:cubicBezTo>
                  <a:cubicBezTo>
                    <a:pt x="108" y="75"/>
                    <a:pt x="106" y="81"/>
                    <a:pt x="103" y="87"/>
                  </a:cubicBezTo>
                  <a:cubicBezTo>
                    <a:pt x="100" y="92"/>
                    <a:pt x="98" y="96"/>
                    <a:pt x="95" y="100"/>
                  </a:cubicBezTo>
                  <a:cubicBezTo>
                    <a:pt x="92" y="103"/>
                    <a:pt x="90" y="106"/>
                    <a:pt x="88" y="110"/>
                  </a:cubicBezTo>
                  <a:cubicBezTo>
                    <a:pt x="88" y="110"/>
                    <a:pt x="87" y="111"/>
                    <a:pt x="87" y="111"/>
                  </a:cubicBezTo>
                  <a:cubicBezTo>
                    <a:pt x="82" y="119"/>
                    <a:pt x="76" y="126"/>
                    <a:pt x="70" y="134"/>
                  </a:cubicBezTo>
                  <a:cubicBezTo>
                    <a:pt x="65" y="139"/>
                    <a:pt x="60" y="144"/>
                    <a:pt x="54" y="148"/>
                  </a:cubicBezTo>
                  <a:cubicBezTo>
                    <a:pt x="54" y="148"/>
                    <a:pt x="54" y="148"/>
                    <a:pt x="54" y="149"/>
                  </a:cubicBezTo>
                  <a:cubicBezTo>
                    <a:pt x="55" y="148"/>
                    <a:pt x="55" y="148"/>
                    <a:pt x="55" y="148"/>
                  </a:cubicBezTo>
                  <a:cubicBezTo>
                    <a:pt x="57" y="148"/>
                    <a:pt x="59" y="147"/>
                    <a:pt x="61" y="146"/>
                  </a:cubicBezTo>
                  <a:cubicBezTo>
                    <a:pt x="68" y="144"/>
                    <a:pt x="75" y="143"/>
                    <a:pt x="82" y="143"/>
                  </a:cubicBezTo>
                  <a:cubicBezTo>
                    <a:pt x="91" y="142"/>
                    <a:pt x="99" y="142"/>
                    <a:pt x="107" y="143"/>
                  </a:cubicBezTo>
                  <a:cubicBezTo>
                    <a:pt x="114" y="144"/>
                    <a:pt x="121" y="145"/>
                    <a:pt x="127" y="147"/>
                  </a:cubicBezTo>
                  <a:cubicBezTo>
                    <a:pt x="128" y="147"/>
                    <a:pt x="128" y="148"/>
                    <a:pt x="129" y="148"/>
                  </a:cubicBezTo>
                  <a:cubicBezTo>
                    <a:pt x="129" y="148"/>
                    <a:pt x="129" y="149"/>
                    <a:pt x="128" y="150"/>
                  </a:cubicBezTo>
                  <a:cubicBezTo>
                    <a:pt x="128" y="150"/>
                    <a:pt x="128" y="150"/>
                    <a:pt x="128" y="150"/>
                  </a:cubicBezTo>
                  <a:cubicBezTo>
                    <a:pt x="126" y="150"/>
                    <a:pt x="125" y="151"/>
                    <a:pt x="123" y="151"/>
                  </a:cubicBezTo>
                  <a:cubicBezTo>
                    <a:pt x="118" y="152"/>
                    <a:pt x="113" y="154"/>
                    <a:pt x="108" y="157"/>
                  </a:cubicBezTo>
                  <a:cubicBezTo>
                    <a:pt x="108" y="157"/>
                    <a:pt x="108" y="157"/>
                    <a:pt x="108" y="157"/>
                  </a:cubicBezTo>
                  <a:cubicBezTo>
                    <a:pt x="108" y="157"/>
                    <a:pt x="109" y="157"/>
                    <a:pt x="109" y="157"/>
                  </a:cubicBezTo>
                  <a:cubicBezTo>
                    <a:pt x="110" y="157"/>
                    <a:pt x="112" y="157"/>
                    <a:pt x="113" y="156"/>
                  </a:cubicBezTo>
                  <a:cubicBezTo>
                    <a:pt x="118" y="155"/>
                    <a:pt x="123" y="154"/>
                    <a:pt x="128" y="152"/>
                  </a:cubicBezTo>
                  <a:cubicBezTo>
                    <a:pt x="129" y="152"/>
                    <a:pt x="130" y="151"/>
                    <a:pt x="131" y="151"/>
                  </a:cubicBezTo>
                  <a:cubicBezTo>
                    <a:pt x="130" y="149"/>
                    <a:pt x="130" y="148"/>
                    <a:pt x="132" y="147"/>
                  </a:cubicBezTo>
                  <a:cubicBezTo>
                    <a:pt x="134" y="145"/>
                    <a:pt x="136" y="144"/>
                    <a:pt x="138" y="142"/>
                  </a:cubicBezTo>
                  <a:cubicBezTo>
                    <a:pt x="138" y="142"/>
                    <a:pt x="138" y="142"/>
                    <a:pt x="138" y="141"/>
                  </a:cubicBezTo>
                  <a:cubicBezTo>
                    <a:pt x="138" y="141"/>
                    <a:pt x="138" y="141"/>
                    <a:pt x="138" y="141"/>
                  </a:cubicBezTo>
                  <a:cubicBezTo>
                    <a:pt x="137" y="141"/>
                    <a:pt x="137" y="141"/>
                    <a:pt x="137" y="141"/>
                  </a:cubicBezTo>
                  <a:cubicBezTo>
                    <a:pt x="137" y="142"/>
                    <a:pt x="136" y="142"/>
                    <a:pt x="135" y="142"/>
                  </a:cubicBezTo>
                  <a:cubicBezTo>
                    <a:pt x="134" y="143"/>
                    <a:pt x="133" y="142"/>
                    <a:pt x="133" y="142"/>
                  </a:cubicBezTo>
                  <a:cubicBezTo>
                    <a:pt x="132" y="141"/>
                    <a:pt x="132" y="140"/>
                    <a:pt x="133" y="139"/>
                  </a:cubicBezTo>
                  <a:cubicBezTo>
                    <a:pt x="133" y="139"/>
                    <a:pt x="133" y="138"/>
                    <a:pt x="134" y="138"/>
                  </a:cubicBezTo>
                  <a:cubicBezTo>
                    <a:pt x="134" y="137"/>
                    <a:pt x="134" y="137"/>
                    <a:pt x="135" y="136"/>
                  </a:cubicBezTo>
                  <a:cubicBezTo>
                    <a:pt x="134" y="136"/>
                    <a:pt x="134" y="137"/>
                    <a:pt x="133" y="137"/>
                  </a:cubicBezTo>
                  <a:cubicBezTo>
                    <a:pt x="133" y="138"/>
                    <a:pt x="132" y="138"/>
                    <a:pt x="131" y="139"/>
                  </a:cubicBezTo>
                  <a:cubicBezTo>
                    <a:pt x="131" y="139"/>
                    <a:pt x="130" y="139"/>
                    <a:pt x="129" y="139"/>
                  </a:cubicBezTo>
                  <a:cubicBezTo>
                    <a:pt x="129" y="138"/>
                    <a:pt x="129" y="138"/>
                    <a:pt x="129" y="137"/>
                  </a:cubicBezTo>
                  <a:cubicBezTo>
                    <a:pt x="129" y="137"/>
                    <a:pt x="129" y="136"/>
                    <a:pt x="129" y="136"/>
                  </a:cubicBezTo>
                  <a:cubicBezTo>
                    <a:pt x="130" y="136"/>
                    <a:pt x="130" y="135"/>
                    <a:pt x="130" y="135"/>
                  </a:cubicBezTo>
                  <a:cubicBezTo>
                    <a:pt x="129" y="135"/>
                    <a:pt x="129" y="135"/>
                    <a:pt x="128" y="135"/>
                  </a:cubicBezTo>
                  <a:cubicBezTo>
                    <a:pt x="128" y="135"/>
                    <a:pt x="127" y="136"/>
                    <a:pt x="127" y="136"/>
                  </a:cubicBezTo>
                  <a:cubicBezTo>
                    <a:pt x="126" y="136"/>
                    <a:pt x="126" y="136"/>
                    <a:pt x="126" y="136"/>
                  </a:cubicBezTo>
                  <a:cubicBezTo>
                    <a:pt x="124" y="137"/>
                    <a:pt x="123" y="138"/>
                    <a:pt x="122" y="139"/>
                  </a:cubicBezTo>
                  <a:cubicBezTo>
                    <a:pt x="121" y="140"/>
                    <a:pt x="121" y="140"/>
                    <a:pt x="120" y="140"/>
                  </a:cubicBezTo>
                  <a:cubicBezTo>
                    <a:pt x="119" y="140"/>
                    <a:pt x="119" y="139"/>
                    <a:pt x="119" y="138"/>
                  </a:cubicBezTo>
                  <a:cubicBezTo>
                    <a:pt x="119" y="138"/>
                    <a:pt x="119" y="137"/>
                    <a:pt x="119" y="137"/>
                  </a:cubicBezTo>
                  <a:cubicBezTo>
                    <a:pt x="120" y="136"/>
                    <a:pt x="120" y="136"/>
                    <a:pt x="120" y="135"/>
                  </a:cubicBezTo>
                  <a:cubicBezTo>
                    <a:pt x="119" y="135"/>
                    <a:pt x="118" y="135"/>
                    <a:pt x="118" y="136"/>
                  </a:cubicBezTo>
                  <a:cubicBezTo>
                    <a:pt x="117" y="137"/>
                    <a:pt x="116" y="137"/>
                    <a:pt x="115" y="138"/>
                  </a:cubicBezTo>
                  <a:cubicBezTo>
                    <a:pt x="115" y="138"/>
                    <a:pt x="114" y="138"/>
                    <a:pt x="114" y="139"/>
                  </a:cubicBezTo>
                  <a:cubicBezTo>
                    <a:pt x="113" y="139"/>
                    <a:pt x="112" y="138"/>
                    <a:pt x="112" y="137"/>
                  </a:cubicBezTo>
                  <a:cubicBezTo>
                    <a:pt x="112" y="136"/>
                    <a:pt x="112" y="136"/>
                    <a:pt x="112" y="135"/>
                  </a:cubicBezTo>
                  <a:cubicBezTo>
                    <a:pt x="113" y="135"/>
                    <a:pt x="113" y="135"/>
                    <a:pt x="113" y="134"/>
                  </a:cubicBezTo>
                  <a:cubicBezTo>
                    <a:pt x="112" y="134"/>
                    <a:pt x="112" y="134"/>
                    <a:pt x="112" y="134"/>
                  </a:cubicBezTo>
                  <a:cubicBezTo>
                    <a:pt x="110" y="136"/>
                    <a:pt x="108" y="138"/>
                    <a:pt x="106" y="139"/>
                  </a:cubicBezTo>
                  <a:cubicBezTo>
                    <a:pt x="105" y="140"/>
                    <a:pt x="105" y="140"/>
                    <a:pt x="104" y="140"/>
                  </a:cubicBezTo>
                  <a:cubicBezTo>
                    <a:pt x="103" y="141"/>
                    <a:pt x="103" y="140"/>
                    <a:pt x="103" y="140"/>
                  </a:cubicBezTo>
                  <a:cubicBezTo>
                    <a:pt x="102" y="139"/>
                    <a:pt x="102" y="139"/>
                    <a:pt x="102" y="138"/>
                  </a:cubicBezTo>
                  <a:cubicBezTo>
                    <a:pt x="103" y="138"/>
                    <a:pt x="103" y="137"/>
                    <a:pt x="103" y="137"/>
                  </a:cubicBezTo>
                  <a:cubicBezTo>
                    <a:pt x="104" y="136"/>
                    <a:pt x="105" y="135"/>
                    <a:pt x="106" y="134"/>
                  </a:cubicBezTo>
                  <a:cubicBezTo>
                    <a:pt x="105" y="134"/>
                    <a:pt x="105" y="134"/>
                    <a:pt x="105" y="134"/>
                  </a:cubicBezTo>
                  <a:cubicBezTo>
                    <a:pt x="104" y="135"/>
                    <a:pt x="102" y="136"/>
                    <a:pt x="101" y="137"/>
                  </a:cubicBezTo>
                  <a:cubicBezTo>
                    <a:pt x="100" y="138"/>
                    <a:pt x="98" y="140"/>
                    <a:pt x="96" y="141"/>
                  </a:cubicBezTo>
                  <a:cubicBezTo>
                    <a:pt x="95" y="141"/>
                    <a:pt x="95" y="141"/>
                    <a:pt x="94" y="141"/>
                  </a:cubicBezTo>
                  <a:cubicBezTo>
                    <a:pt x="93" y="141"/>
                    <a:pt x="92" y="140"/>
                    <a:pt x="92" y="139"/>
                  </a:cubicBezTo>
                  <a:cubicBezTo>
                    <a:pt x="93" y="139"/>
                    <a:pt x="93" y="138"/>
                    <a:pt x="93" y="138"/>
                  </a:cubicBezTo>
                  <a:cubicBezTo>
                    <a:pt x="95" y="136"/>
                    <a:pt x="96" y="134"/>
                    <a:pt x="97" y="133"/>
                  </a:cubicBezTo>
                  <a:cubicBezTo>
                    <a:pt x="97" y="132"/>
                    <a:pt x="97" y="132"/>
                    <a:pt x="98" y="132"/>
                  </a:cubicBezTo>
                  <a:cubicBezTo>
                    <a:pt x="97" y="132"/>
                    <a:pt x="97" y="132"/>
                    <a:pt x="97" y="132"/>
                  </a:cubicBezTo>
                  <a:cubicBezTo>
                    <a:pt x="97" y="132"/>
                    <a:pt x="96" y="132"/>
                    <a:pt x="95" y="132"/>
                  </a:cubicBezTo>
                  <a:cubicBezTo>
                    <a:pt x="95" y="132"/>
                    <a:pt x="94" y="132"/>
                    <a:pt x="94" y="132"/>
                  </a:cubicBezTo>
                  <a:cubicBezTo>
                    <a:pt x="91" y="135"/>
                    <a:pt x="88" y="137"/>
                    <a:pt x="85" y="139"/>
                  </a:cubicBezTo>
                  <a:cubicBezTo>
                    <a:pt x="84" y="140"/>
                    <a:pt x="83" y="140"/>
                    <a:pt x="82" y="140"/>
                  </a:cubicBezTo>
                  <a:cubicBezTo>
                    <a:pt x="82" y="141"/>
                    <a:pt x="81" y="141"/>
                    <a:pt x="80" y="141"/>
                  </a:cubicBezTo>
                  <a:cubicBezTo>
                    <a:pt x="80" y="141"/>
                    <a:pt x="79" y="140"/>
                    <a:pt x="79" y="139"/>
                  </a:cubicBezTo>
                  <a:cubicBezTo>
                    <a:pt x="80" y="139"/>
                    <a:pt x="80" y="138"/>
                    <a:pt x="80" y="138"/>
                  </a:cubicBezTo>
                  <a:cubicBezTo>
                    <a:pt x="82" y="136"/>
                    <a:pt x="83" y="134"/>
                    <a:pt x="84" y="133"/>
                  </a:cubicBezTo>
                  <a:cubicBezTo>
                    <a:pt x="84" y="132"/>
                    <a:pt x="85" y="132"/>
                    <a:pt x="85" y="132"/>
                  </a:cubicBezTo>
                  <a:cubicBezTo>
                    <a:pt x="84" y="132"/>
                    <a:pt x="84" y="132"/>
                    <a:pt x="83" y="132"/>
                  </a:cubicBezTo>
                  <a:cubicBezTo>
                    <a:pt x="80" y="135"/>
                    <a:pt x="77" y="138"/>
                    <a:pt x="73" y="141"/>
                  </a:cubicBezTo>
                  <a:cubicBezTo>
                    <a:pt x="72" y="142"/>
                    <a:pt x="71" y="142"/>
                    <a:pt x="70" y="143"/>
                  </a:cubicBezTo>
                  <a:cubicBezTo>
                    <a:pt x="70" y="143"/>
                    <a:pt x="70" y="144"/>
                    <a:pt x="69" y="144"/>
                  </a:cubicBezTo>
                  <a:cubicBezTo>
                    <a:pt x="69" y="144"/>
                    <a:pt x="68" y="144"/>
                    <a:pt x="68" y="143"/>
                  </a:cubicBezTo>
                  <a:cubicBezTo>
                    <a:pt x="67" y="143"/>
                    <a:pt x="67" y="142"/>
                    <a:pt x="68" y="142"/>
                  </a:cubicBezTo>
                  <a:cubicBezTo>
                    <a:pt x="68" y="141"/>
                    <a:pt x="68" y="141"/>
                    <a:pt x="69" y="140"/>
                  </a:cubicBezTo>
                  <a:cubicBezTo>
                    <a:pt x="71" y="138"/>
                    <a:pt x="73" y="135"/>
                    <a:pt x="76" y="132"/>
                  </a:cubicBezTo>
                  <a:cubicBezTo>
                    <a:pt x="76" y="132"/>
                    <a:pt x="76" y="132"/>
                    <a:pt x="76" y="132"/>
                  </a:cubicBezTo>
                  <a:cubicBezTo>
                    <a:pt x="76" y="132"/>
                    <a:pt x="75" y="132"/>
                    <a:pt x="75" y="131"/>
                  </a:cubicBezTo>
                  <a:cubicBezTo>
                    <a:pt x="74" y="131"/>
                    <a:pt x="74" y="131"/>
                    <a:pt x="74" y="130"/>
                  </a:cubicBezTo>
                  <a:cubicBezTo>
                    <a:pt x="74" y="130"/>
                    <a:pt x="74" y="129"/>
                    <a:pt x="75" y="129"/>
                  </a:cubicBezTo>
                  <a:cubicBezTo>
                    <a:pt x="75" y="129"/>
                    <a:pt x="75" y="129"/>
                    <a:pt x="75" y="129"/>
                  </a:cubicBezTo>
                  <a:cubicBezTo>
                    <a:pt x="76" y="129"/>
                    <a:pt x="78" y="129"/>
                    <a:pt x="79" y="128"/>
                  </a:cubicBezTo>
                  <a:cubicBezTo>
                    <a:pt x="79" y="128"/>
                    <a:pt x="80" y="128"/>
                    <a:pt x="80" y="128"/>
                  </a:cubicBezTo>
                  <a:cubicBezTo>
                    <a:pt x="81" y="126"/>
                    <a:pt x="83" y="125"/>
                    <a:pt x="84" y="123"/>
                  </a:cubicBezTo>
                  <a:cubicBezTo>
                    <a:pt x="84" y="123"/>
                    <a:pt x="85" y="122"/>
                    <a:pt x="85" y="122"/>
                  </a:cubicBezTo>
                  <a:cubicBezTo>
                    <a:pt x="85" y="121"/>
                    <a:pt x="85" y="121"/>
                    <a:pt x="86" y="121"/>
                  </a:cubicBezTo>
                  <a:cubicBezTo>
                    <a:pt x="86" y="121"/>
                    <a:pt x="86" y="120"/>
                    <a:pt x="87" y="120"/>
                  </a:cubicBezTo>
                  <a:cubicBezTo>
                    <a:pt x="90" y="117"/>
                    <a:pt x="93" y="113"/>
                    <a:pt x="96" y="110"/>
                  </a:cubicBezTo>
                  <a:cubicBezTo>
                    <a:pt x="98" y="106"/>
                    <a:pt x="101" y="103"/>
                    <a:pt x="103" y="99"/>
                  </a:cubicBezTo>
                  <a:cubicBezTo>
                    <a:pt x="103" y="98"/>
                    <a:pt x="104" y="96"/>
                    <a:pt x="104" y="95"/>
                  </a:cubicBezTo>
                  <a:cubicBezTo>
                    <a:pt x="105" y="94"/>
                    <a:pt x="106" y="94"/>
                    <a:pt x="106" y="94"/>
                  </a:cubicBezTo>
                  <a:cubicBezTo>
                    <a:pt x="107" y="94"/>
                    <a:pt x="108" y="95"/>
                    <a:pt x="108" y="96"/>
                  </a:cubicBezTo>
                  <a:cubicBezTo>
                    <a:pt x="109" y="97"/>
                    <a:pt x="108" y="97"/>
                    <a:pt x="108" y="98"/>
                  </a:cubicBezTo>
                  <a:cubicBezTo>
                    <a:pt x="107" y="98"/>
                    <a:pt x="107" y="98"/>
                    <a:pt x="107" y="98"/>
                  </a:cubicBezTo>
                  <a:cubicBezTo>
                    <a:pt x="106" y="99"/>
                    <a:pt x="106" y="100"/>
                    <a:pt x="105" y="101"/>
                  </a:cubicBezTo>
                  <a:cubicBezTo>
                    <a:pt x="102" y="105"/>
                    <a:pt x="98" y="110"/>
                    <a:pt x="95" y="114"/>
                  </a:cubicBezTo>
                  <a:cubicBezTo>
                    <a:pt x="93" y="116"/>
                    <a:pt x="92" y="118"/>
                    <a:pt x="90" y="119"/>
                  </a:cubicBezTo>
                  <a:cubicBezTo>
                    <a:pt x="90" y="120"/>
                    <a:pt x="90" y="120"/>
                    <a:pt x="90" y="120"/>
                  </a:cubicBezTo>
                  <a:cubicBezTo>
                    <a:pt x="90" y="120"/>
                    <a:pt x="90" y="120"/>
                    <a:pt x="91" y="120"/>
                  </a:cubicBezTo>
                  <a:cubicBezTo>
                    <a:pt x="91" y="118"/>
                    <a:pt x="92" y="118"/>
                    <a:pt x="93" y="118"/>
                  </a:cubicBezTo>
                  <a:cubicBezTo>
                    <a:pt x="94" y="118"/>
                    <a:pt x="94" y="118"/>
                    <a:pt x="94" y="119"/>
                  </a:cubicBezTo>
                  <a:cubicBezTo>
                    <a:pt x="94" y="118"/>
                    <a:pt x="94" y="118"/>
                    <a:pt x="95" y="118"/>
                  </a:cubicBezTo>
                  <a:cubicBezTo>
                    <a:pt x="99" y="113"/>
                    <a:pt x="102" y="109"/>
                    <a:pt x="105" y="104"/>
                  </a:cubicBezTo>
                  <a:cubicBezTo>
                    <a:pt x="105" y="104"/>
                    <a:pt x="106" y="103"/>
                    <a:pt x="106" y="103"/>
                  </a:cubicBezTo>
                  <a:cubicBezTo>
                    <a:pt x="106" y="103"/>
                    <a:pt x="107" y="103"/>
                    <a:pt x="107" y="103"/>
                  </a:cubicBezTo>
                  <a:cubicBezTo>
                    <a:pt x="108" y="103"/>
                    <a:pt x="108" y="104"/>
                    <a:pt x="108" y="104"/>
                  </a:cubicBezTo>
                  <a:cubicBezTo>
                    <a:pt x="108" y="104"/>
                    <a:pt x="107" y="104"/>
                    <a:pt x="107" y="105"/>
                  </a:cubicBezTo>
                  <a:cubicBezTo>
                    <a:pt x="107" y="106"/>
                    <a:pt x="106" y="107"/>
                    <a:pt x="105" y="109"/>
                  </a:cubicBezTo>
                  <a:cubicBezTo>
                    <a:pt x="103" y="112"/>
                    <a:pt x="100" y="116"/>
                    <a:pt x="97" y="120"/>
                  </a:cubicBezTo>
                  <a:cubicBezTo>
                    <a:pt x="97" y="120"/>
                    <a:pt x="97" y="120"/>
                    <a:pt x="97" y="121"/>
                  </a:cubicBezTo>
                  <a:cubicBezTo>
                    <a:pt x="98" y="121"/>
                    <a:pt x="100" y="121"/>
                    <a:pt x="101" y="122"/>
                  </a:cubicBezTo>
                  <a:cubicBezTo>
                    <a:pt x="102" y="121"/>
                    <a:pt x="103" y="121"/>
                    <a:pt x="103" y="120"/>
                  </a:cubicBezTo>
                  <a:cubicBezTo>
                    <a:pt x="103" y="119"/>
                    <a:pt x="103" y="119"/>
                    <a:pt x="103" y="119"/>
                  </a:cubicBezTo>
                  <a:cubicBezTo>
                    <a:pt x="104" y="119"/>
                    <a:pt x="104" y="118"/>
                    <a:pt x="105" y="118"/>
                  </a:cubicBezTo>
                  <a:cubicBezTo>
                    <a:pt x="107" y="114"/>
                    <a:pt x="110" y="111"/>
                    <a:pt x="112" y="108"/>
                  </a:cubicBezTo>
                  <a:cubicBezTo>
                    <a:pt x="113" y="107"/>
                    <a:pt x="113" y="107"/>
                    <a:pt x="114" y="106"/>
                  </a:cubicBezTo>
                  <a:cubicBezTo>
                    <a:pt x="114" y="105"/>
                    <a:pt x="115" y="105"/>
                    <a:pt x="115" y="105"/>
                  </a:cubicBezTo>
                  <a:cubicBezTo>
                    <a:pt x="116" y="106"/>
                    <a:pt x="116" y="106"/>
                    <a:pt x="116" y="107"/>
                  </a:cubicBezTo>
                  <a:cubicBezTo>
                    <a:pt x="116" y="108"/>
                    <a:pt x="115" y="108"/>
                    <a:pt x="115" y="109"/>
                  </a:cubicBezTo>
                  <a:cubicBezTo>
                    <a:pt x="113" y="112"/>
                    <a:pt x="112" y="115"/>
                    <a:pt x="110" y="118"/>
                  </a:cubicBezTo>
                  <a:cubicBezTo>
                    <a:pt x="110" y="118"/>
                    <a:pt x="110" y="118"/>
                    <a:pt x="110" y="119"/>
                  </a:cubicBezTo>
                  <a:cubicBezTo>
                    <a:pt x="110" y="119"/>
                    <a:pt x="110" y="119"/>
                    <a:pt x="110" y="119"/>
                  </a:cubicBezTo>
                  <a:cubicBezTo>
                    <a:pt x="112" y="119"/>
                    <a:pt x="113" y="120"/>
                    <a:pt x="114" y="120"/>
                  </a:cubicBezTo>
                  <a:cubicBezTo>
                    <a:pt x="115" y="120"/>
                    <a:pt x="115" y="120"/>
                    <a:pt x="116" y="119"/>
                  </a:cubicBezTo>
                  <a:cubicBezTo>
                    <a:pt x="116" y="118"/>
                    <a:pt x="117" y="117"/>
                    <a:pt x="118" y="116"/>
                  </a:cubicBezTo>
                  <a:cubicBezTo>
                    <a:pt x="119" y="114"/>
                    <a:pt x="120" y="113"/>
                    <a:pt x="121" y="112"/>
                  </a:cubicBezTo>
                  <a:cubicBezTo>
                    <a:pt x="121" y="112"/>
                    <a:pt x="121" y="111"/>
                    <a:pt x="121" y="111"/>
                  </a:cubicBezTo>
                  <a:cubicBezTo>
                    <a:pt x="122" y="111"/>
                    <a:pt x="122" y="111"/>
                    <a:pt x="123" y="111"/>
                  </a:cubicBezTo>
                  <a:cubicBezTo>
                    <a:pt x="123" y="112"/>
                    <a:pt x="123" y="112"/>
                    <a:pt x="123" y="112"/>
                  </a:cubicBezTo>
                  <a:cubicBezTo>
                    <a:pt x="123" y="113"/>
                    <a:pt x="123" y="113"/>
                    <a:pt x="123" y="113"/>
                  </a:cubicBezTo>
                  <a:cubicBezTo>
                    <a:pt x="121" y="115"/>
                    <a:pt x="120" y="117"/>
                    <a:pt x="119" y="119"/>
                  </a:cubicBezTo>
                  <a:cubicBezTo>
                    <a:pt x="118" y="119"/>
                    <a:pt x="118" y="120"/>
                    <a:pt x="117" y="121"/>
                  </a:cubicBezTo>
                  <a:cubicBezTo>
                    <a:pt x="119" y="121"/>
                    <a:pt x="120" y="122"/>
                    <a:pt x="121" y="122"/>
                  </a:cubicBezTo>
                  <a:cubicBezTo>
                    <a:pt x="123" y="121"/>
                    <a:pt x="124" y="119"/>
                    <a:pt x="126" y="117"/>
                  </a:cubicBezTo>
                  <a:cubicBezTo>
                    <a:pt x="126" y="117"/>
                    <a:pt x="126" y="116"/>
                    <a:pt x="127" y="116"/>
                  </a:cubicBezTo>
                  <a:cubicBezTo>
                    <a:pt x="127" y="116"/>
                    <a:pt x="128" y="116"/>
                    <a:pt x="128" y="116"/>
                  </a:cubicBezTo>
                  <a:cubicBezTo>
                    <a:pt x="129" y="116"/>
                    <a:pt x="129" y="117"/>
                    <a:pt x="129" y="117"/>
                  </a:cubicBezTo>
                  <a:cubicBezTo>
                    <a:pt x="128" y="118"/>
                    <a:pt x="128" y="118"/>
                    <a:pt x="128" y="119"/>
                  </a:cubicBezTo>
                  <a:cubicBezTo>
                    <a:pt x="126" y="120"/>
                    <a:pt x="125" y="121"/>
                    <a:pt x="124" y="122"/>
                  </a:cubicBezTo>
                  <a:cubicBezTo>
                    <a:pt x="124" y="123"/>
                    <a:pt x="124" y="123"/>
                    <a:pt x="124" y="123"/>
                  </a:cubicBezTo>
                  <a:cubicBezTo>
                    <a:pt x="125" y="124"/>
                    <a:pt x="126" y="124"/>
                    <a:pt x="127" y="124"/>
                  </a:cubicBezTo>
                  <a:cubicBezTo>
                    <a:pt x="127" y="124"/>
                    <a:pt x="127" y="124"/>
                    <a:pt x="127" y="123"/>
                  </a:cubicBezTo>
                  <a:cubicBezTo>
                    <a:pt x="128" y="122"/>
                    <a:pt x="130" y="121"/>
                    <a:pt x="131" y="120"/>
                  </a:cubicBezTo>
                  <a:cubicBezTo>
                    <a:pt x="131" y="119"/>
                    <a:pt x="132" y="119"/>
                    <a:pt x="132" y="119"/>
                  </a:cubicBezTo>
                  <a:cubicBezTo>
                    <a:pt x="132" y="118"/>
                    <a:pt x="133" y="118"/>
                    <a:pt x="133" y="119"/>
                  </a:cubicBezTo>
                  <a:cubicBezTo>
                    <a:pt x="134" y="119"/>
                    <a:pt x="134" y="119"/>
                    <a:pt x="134" y="120"/>
                  </a:cubicBezTo>
                  <a:cubicBezTo>
                    <a:pt x="133" y="120"/>
                    <a:pt x="133" y="121"/>
                    <a:pt x="133" y="121"/>
                  </a:cubicBezTo>
                  <a:cubicBezTo>
                    <a:pt x="132" y="122"/>
                    <a:pt x="132" y="123"/>
                    <a:pt x="131" y="124"/>
                  </a:cubicBezTo>
                  <a:cubicBezTo>
                    <a:pt x="131" y="124"/>
                    <a:pt x="130" y="125"/>
                    <a:pt x="130" y="126"/>
                  </a:cubicBezTo>
                  <a:cubicBezTo>
                    <a:pt x="131" y="127"/>
                    <a:pt x="131" y="128"/>
                    <a:pt x="130" y="129"/>
                  </a:cubicBezTo>
                  <a:cubicBezTo>
                    <a:pt x="131" y="129"/>
                    <a:pt x="131" y="129"/>
                    <a:pt x="131" y="128"/>
                  </a:cubicBezTo>
                  <a:cubicBezTo>
                    <a:pt x="133" y="127"/>
                    <a:pt x="135" y="125"/>
                    <a:pt x="137" y="123"/>
                  </a:cubicBezTo>
                  <a:cubicBezTo>
                    <a:pt x="137" y="123"/>
                    <a:pt x="137" y="123"/>
                    <a:pt x="138" y="122"/>
                  </a:cubicBezTo>
                  <a:cubicBezTo>
                    <a:pt x="138" y="122"/>
                    <a:pt x="139" y="122"/>
                    <a:pt x="139" y="122"/>
                  </a:cubicBezTo>
                  <a:cubicBezTo>
                    <a:pt x="140" y="123"/>
                    <a:pt x="140" y="123"/>
                    <a:pt x="139" y="124"/>
                  </a:cubicBezTo>
                  <a:cubicBezTo>
                    <a:pt x="139" y="124"/>
                    <a:pt x="139" y="124"/>
                    <a:pt x="139" y="125"/>
                  </a:cubicBezTo>
                  <a:cubicBezTo>
                    <a:pt x="138" y="126"/>
                    <a:pt x="137" y="128"/>
                    <a:pt x="136" y="129"/>
                  </a:cubicBezTo>
                  <a:cubicBezTo>
                    <a:pt x="136" y="130"/>
                    <a:pt x="135" y="130"/>
                    <a:pt x="135" y="130"/>
                  </a:cubicBezTo>
                  <a:cubicBezTo>
                    <a:pt x="136" y="130"/>
                    <a:pt x="136" y="131"/>
                    <a:pt x="137" y="131"/>
                  </a:cubicBezTo>
                  <a:cubicBezTo>
                    <a:pt x="137" y="130"/>
                    <a:pt x="137" y="130"/>
                    <a:pt x="138" y="130"/>
                  </a:cubicBezTo>
                  <a:cubicBezTo>
                    <a:pt x="139" y="128"/>
                    <a:pt x="141" y="126"/>
                    <a:pt x="143" y="124"/>
                  </a:cubicBezTo>
                  <a:cubicBezTo>
                    <a:pt x="143" y="123"/>
                    <a:pt x="144" y="123"/>
                    <a:pt x="145" y="124"/>
                  </a:cubicBezTo>
                  <a:cubicBezTo>
                    <a:pt x="145" y="124"/>
                    <a:pt x="145" y="125"/>
                    <a:pt x="144" y="125"/>
                  </a:cubicBezTo>
                  <a:cubicBezTo>
                    <a:pt x="143" y="128"/>
                    <a:pt x="142" y="130"/>
                    <a:pt x="140" y="132"/>
                  </a:cubicBezTo>
                  <a:cubicBezTo>
                    <a:pt x="140" y="132"/>
                    <a:pt x="140" y="133"/>
                    <a:pt x="139" y="133"/>
                  </a:cubicBezTo>
                  <a:cubicBezTo>
                    <a:pt x="138" y="135"/>
                    <a:pt x="138" y="136"/>
                    <a:pt x="137" y="138"/>
                  </a:cubicBezTo>
                  <a:cubicBezTo>
                    <a:pt x="137" y="138"/>
                    <a:pt x="138" y="139"/>
                    <a:pt x="138" y="139"/>
                  </a:cubicBezTo>
                  <a:cubicBezTo>
                    <a:pt x="139" y="139"/>
                    <a:pt x="139" y="139"/>
                    <a:pt x="140" y="140"/>
                  </a:cubicBezTo>
                  <a:cubicBezTo>
                    <a:pt x="140" y="139"/>
                    <a:pt x="140" y="139"/>
                    <a:pt x="140" y="139"/>
                  </a:cubicBezTo>
                  <a:cubicBezTo>
                    <a:pt x="141" y="139"/>
                    <a:pt x="141" y="138"/>
                    <a:pt x="141" y="138"/>
                  </a:cubicBezTo>
                  <a:cubicBezTo>
                    <a:pt x="145" y="133"/>
                    <a:pt x="148" y="128"/>
                    <a:pt x="149" y="122"/>
                  </a:cubicBezTo>
                  <a:cubicBezTo>
                    <a:pt x="149" y="119"/>
                    <a:pt x="149" y="116"/>
                    <a:pt x="150" y="113"/>
                  </a:cubicBezTo>
                  <a:cubicBezTo>
                    <a:pt x="150" y="112"/>
                    <a:pt x="150" y="111"/>
                    <a:pt x="150" y="111"/>
                  </a:cubicBezTo>
                  <a:cubicBezTo>
                    <a:pt x="151" y="110"/>
                    <a:pt x="151" y="110"/>
                    <a:pt x="151" y="110"/>
                  </a:cubicBezTo>
                  <a:cubicBezTo>
                    <a:pt x="151" y="110"/>
                    <a:pt x="151" y="109"/>
                    <a:pt x="151" y="109"/>
                  </a:cubicBezTo>
                  <a:cubicBezTo>
                    <a:pt x="150" y="108"/>
                    <a:pt x="149" y="107"/>
                    <a:pt x="149" y="106"/>
                  </a:cubicBezTo>
                  <a:cubicBezTo>
                    <a:pt x="145" y="101"/>
                    <a:pt x="141" y="96"/>
                    <a:pt x="137" y="91"/>
                  </a:cubicBezTo>
                  <a:cubicBezTo>
                    <a:pt x="134" y="87"/>
                    <a:pt x="131" y="82"/>
                    <a:pt x="128" y="77"/>
                  </a:cubicBezTo>
                  <a:cubicBezTo>
                    <a:pt x="126" y="72"/>
                    <a:pt x="124" y="67"/>
                    <a:pt x="122" y="62"/>
                  </a:cubicBezTo>
                  <a:cubicBezTo>
                    <a:pt x="120" y="58"/>
                    <a:pt x="119" y="54"/>
                    <a:pt x="118" y="50"/>
                  </a:cubicBezTo>
                  <a:cubicBezTo>
                    <a:pt x="118" y="48"/>
                    <a:pt x="118" y="47"/>
                    <a:pt x="118" y="45"/>
                  </a:cubicBezTo>
                  <a:close/>
                  <a:moveTo>
                    <a:pt x="94" y="75"/>
                  </a:moveTo>
                  <a:cubicBezTo>
                    <a:pt x="94" y="75"/>
                    <a:pt x="93" y="75"/>
                    <a:pt x="93" y="75"/>
                  </a:cubicBezTo>
                  <a:cubicBezTo>
                    <a:pt x="91" y="74"/>
                    <a:pt x="88" y="73"/>
                    <a:pt x="86" y="73"/>
                  </a:cubicBezTo>
                  <a:cubicBezTo>
                    <a:pt x="80" y="71"/>
                    <a:pt x="75" y="69"/>
                    <a:pt x="69" y="67"/>
                  </a:cubicBezTo>
                  <a:cubicBezTo>
                    <a:pt x="63" y="66"/>
                    <a:pt x="58" y="64"/>
                    <a:pt x="52" y="65"/>
                  </a:cubicBezTo>
                  <a:cubicBezTo>
                    <a:pt x="48" y="65"/>
                    <a:pt x="45" y="65"/>
                    <a:pt x="42" y="66"/>
                  </a:cubicBezTo>
                  <a:cubicBezTo>
                    <a:pt x="41" y="66"/>
                    <a:pt x="40" y="67"/>
                    <a:pt x="39" y="67"/>
                  </a:cubicBezTo>
                  <a:cubicBezTo>
                    <a:pt x="39" y="67"/>
                    <a:pt x="38" y="68"/>
                    <a:pt x="38" y="68"/>
                  </a:cubicBezTo>
                  <a:cubicBezTo>
                    <a:pt x="37" y="70"/>
                    <a:pt x="37" y="72"/>
                    <a:pt x="37" y="74"/>
                  </a:cubicBezTo>
                  <a:cubicBezTo>
                    <a:pt x="37" y="75"/>
                    <a:pt x="38" y="76"/>
                    <a:pt x="38" y="76"/>
                  </a:cubicBezTo>
                  <a:cubicBezTo>
                    <a:pt x="39" y="77"/>
                    <a:pt x="39" y="78"/>
                    <a:pt x="39" y="79"/>
                  </a:cubicBezTo>
                  <a:cubicBezTo>
                    <a:pt x="39" y="80"/>
                    <a:pt x="40" y="81"/>
                    <a:pt x="41" y="82"/>
                  </a:cubicBezTo>
                  <a:cubicBezTo>
                    <a:pt x="41" y="83"/>
                    <a:pt x="42" y="84"/>
                    <a:pt x="42" y="84"/>
                  </a:cubicBezTo>
                  <a:cubicBezTo>
                    <a:pt x="46" y="90"/>
                    <a:pt x="51" y="95"/>
                    <a:pt x="57" y="99"/>
                  </a:cubicBezTo>
                  <a:cubicBezTo>
                    <a:pt x="61" y="104"/>
                    <a:pt x="67" y="108"/>
                    <a:pt x="71" y="112"/>
                  </a:cubicBezTo>
                  <a:cubicBezTo>
                    <a:pt x="71" y="112"/>
                    <a:pt x="71" y="112"/>
                    <a:pt x="71" y="112"/>
                  </a:cubicBezTo>
                  <a:cubicBezTo>
                    <a:pt x="80" y="101"/>
                    <a:pt x="87" y="88"/>
                    <a:pt x="94" y="75"/>
                  </a:cubicBezTo>
                  <a:close/>
                  <a:moveTo>
                    <a:pt x="185" y="157"/>
                  </a:moveTo>
                  <a:cubicBezTo>
                    <a:pt x="185" y="157"/>
                    <a:pt x="185" y="156"/>
                    <a:pt x="185" y="156"/>
                  </a:cubicBezTo>
                  <a:cubicBezTo>
                    <a:pt x="185" y="154"/>
                    <a:pt x="184" y="152"/>
                    <a:pt x="183" y="151"/>
                  </a:cubicBezTo>
                  <a:cubicBezTo>
                    <a:pt x="180" y="146"/>
                    <a:pt x="177" y="143"/>
                    <a:pt x="174" y="139"/>
                  </a:cubicBezTo>
                  <a:cubicBezTo>
                    <a:pt x="174" y="138"/>
                    <a:pt x="173" y="138"/>
                    <a:pt x="173" y="138"/>
                  </a:cubicBezTo>
                  <a:cubicBezTo>
                    <a:pt x="168" y="133"/>
                    <a:pt x="162" y="129"/>
                    <a:pt x="156" y="126"/>
                  </a:cubicBezTo>
                  <a:cubicBezTo>
                    <a:pt x="155" y="126"/>
                    <a:pt x="154" y="125"/>
                    <a:pt x="154" y="124"/>
                  </a:cubicBezTo>
                  <a:cubicBezTo>
                    <a:pt x="154" y="124"/>
                    <a:pt x="154" y="124"/>
                    <a:pt x="154" y="124"/>
                  </a:cubicBezTo>
                  <a:cubicBezTo>
                    <a:pt x="154" y="124"/>
                    <a:pt x="153" y="124"/>
                    <a:pt x="153" y="124"/>
                  </a:cubicBezTo>
                  <a:cubicBezTo>
                    <a:pt x="150" y="130"/>
                    <a:pt x="146" y="136"/>
                    <a:pt x="142" y="141"/>
                  </a:cubicBezTo>
                  <a:cubicBezTo>
                    <a:pt x="143" y="142"/>
                    <a:pt x="144" y="143"/>
                    <a:pt x="145" y="144"/>
                  </a:cubicBezTo>
                  <a:cubicBezTo>
                    <a:pt x="146" y="143"/>
                    <a:pt x="146" y="143"/>
                    <a:pt x="147" y="142"/>
                  </a:cubicBezTo>
                  <a:cubicBezTo>
                    <a:pt x="147" y="142"/>
                    <a:pt x="147" y="142"/>
                    <a:pt x="147" y="141"/>
                  </a:cubicBezTo>
                  <a:cubicBezTo>
                    <a:pt x="147" y="140"/>
                    <a:pt x="148" y="140"/>
                    <a:pt x="149" y="139"/>
                  </a:cubicBezTo>
                  <a:cubicBezTo>
                    <a:pt x="149" y="139"/>
                    <a:pt x="149" y="139"/>
                    <a:pt x="150" y="139"/>
                  </a:cubicBezTo>
                  <a:cubicBezTo>
                    <a:pt x="151" y="137"/>
                    <a:pt x="152" y="136"/>
                    <a:pt x="154" y="134"/>
                  </a:cubicBezTo>
                  <a:cubicBezTo>
                    <a:pt x="154" y="133"/>
                    <a:pt x="155" y="133"/>
                    <a:pt x="156" y="132"/>
                  </a:cubicBezTo>
                  <a:cubicBezTo>
                    <a:pt x="156" y="131"/>
                    <a:pt x="156" y="131"/>
                    <a:pt x="157" y="131"/>
                  </a:cubicBezTo>
                  <a:cubicBezTo>
                    <a:pt x="158" y="131"/>
                    <a:pt x="158" y="132"/>
                    <a:pt x="159" y="133"/>
                  </a:cubicBezTo>
                  <a:cubicBezTo>
                    <a:pt x="159" y="134"/>
                    <a:pt x="158" y="135"/>
                    <a:pt x="158" y="135"/>
                  </a:cubicBezTo>
                  <a:cubicBezTo>
                    <a:pt x="157" y="136"/>
                    <a:pt x="157" y="136"/>
                    <a:pt x="157" y="135"/>
                  </a:cubicBezTo>
                  <a:cubicBezTo>
                    <a:pt x="155" y="136"/>
                    <a:pt x="152" y="139"/>
                    <a:pt x="151" y="140"/>
                  </a:cubicBezTo>
                  <a:cubicBezTo>
                    <a:pt x="152" y="141"/>
                    <a:pt x="152" y="141"/>
                    <a:pt x="152" y="142"/>
                  </a:cubicBezTo>
                  <a:cubicBezTo>
                    <a:pt x="154" y="141"/>
                    <a:pt x="155" y="140"/>
                    <a:pt x="156" y="139"/>
                  </a:cubicBezTo>
                  <a:cubicBezTo>
                    <a:pt x="156" y="139"/>
                    <a:pt x="157" y="139"/>
                    <a:pt x="157" y="138"/>
                  </a:cubicBezTo>
                  <a:cubicBezTo>
                    <a:pt x="157" y="138"/>
                    <a:pt x="158" y="138"/>
                    <a:pt x="158" y="139"/>
                  </a:cubicBezTo>
                  <a:cubicBezTo>
                    <a:pt x="159" y="139"/>
                    <a:pt x="159" y="139"/>
                    <a:pt x="158" y="140"/>
                  </a:cubicBezTo>
                  <a:cubicBezTo>
                    <a:pt x="158" y="141"/>
                    <a:pt x="158" y="141"/>
                    <a:pt x="157" y="141"/>
                  </a:cubicBezTo>
                  <a:cubicBezTo>
                    <a:pt x="157" y="142"/>
                    <a:pt x="156" y="143"/>
                    <a:pt x="156" y="144"/>
                  </a:cubicBezTo>
                  <a:cubicBezTo>
                    <a:pt x="157" y="144"/>
                    <a:pt x="158" y="145"/>
                    <a:pt x="159" y="146"/>
                  </a:cubicBezTo>
                  <a:cubicBezTo>
                    <a:pt x="159" y="146"/>
                    <a:pt x="159" y="145"/>
                    <a:pt x="160" y="145"/>
                  </a:cubicBezTo>
                  <a:cubicBezTo>
                    <a:pt x="160" y="145"/>
                    <a:pt x="161" y="144"/>
                    <a:pt x="162" y="144"/>
                  </a:cubicBezTo>
                  <a:cubicBezTo>
                    <a:pt x="162" y="143"/>
                    <a:pt x="163" y="143"/>
                    <a:pt x="163" y="144"/>
                  </a:cubicBezTo>
                  <a:cubicBezTo>
                    <a:pt x="164" y="144"/>
                    <a:pt x="164" y="145"/>
                    <a:pt x="163" y="145"/>
                  </a:cubicBezTo>
                  <a:cubicBezTo>
                    <a:pt x="163" y="145"/>
                    <a:pt x="163" y="146"/>
                    <a:pt x="163" y="146"/>
                  </a:cubicBezTo>
                  <a:cubicBezTo>
                    <a:pt x="162" y="146"/>
                    <a:pt x="162" y="147"/>
                    <a:pt x="162" y="147"/>
                  </a:cubicBezTo>
                  <a:cubicBezTo>
                    <a:pt x="163" y="148"/>
                    <a:pt x="164" y="149"/>
                    <a:pt x="165" y="149"/>
                  </a:cubicBezTo>
                  <a:cubicBezTo>
                    <a:pt x="165" y="150"/>
                    <a:pt x="166" y="150"/>
                    <a:pt x="166" y="149"/>
                  </a:cubicBezTo>
                  <a:cubicBezTo>
                    <a:pt x="167" y="148"/>
                    <a:pt x="169" y="147"/>
                    <a:pt x="170" y="147"/>
                  </a:cubicBezTo>
                  <a:cubicBezTo>
                    <a:pt x="170" y="147"/>
                    <a:pt x="170" y="146"/>
                    <a:pt x="171" y="146"/>
                  </a:cubicBezTo>
                  <a:cubicBezTo>
                    <a:pt x="171" y="146"/>
                    <a:pt x="172" y="146"/>
                    <a:pt x="172" y="146"/>
                  </a:cubicBezTo>
                  <a:cubicBezTo>
                    <a:pt x="172" y="147"/>
                    <a:pt x="172" y="147"/>
                    <a:pt x="172" y="148"/>
                  </a:cubicBezTo>
                  <a:cubicBezTo>
                    <a:pt x="172" y="148"/>
                    <a:pt x="172" y="148"/>
                    <a:pt x="172" y="148"/>
                  </a:cubicBezTo>
                  <a:cubicBezTo>
                    <a:pt x="171" y="150"/>
                    <a:pt x="170" y="151"/>
                    <a:pt x="169" y="152"/>
                  </a:cubicBezTo>
                  <a:cubicBezTo>
                    <a:pt x="170" y="152"/>
                    <a:pt x="171" y="153"/>
                    <a:pt x="172" y="153"/>
                  </a:cubicBezTo>
                  <a:cubicBezTo>
                    <a:pt x="172" y="153"/>
                    <a:pt x="173" y="153"/>
                    <a:pt x="173" y="153"/>
                  </a:cubicBezTo>
                  <a:cubicBezTo>
                    <a:pt x="174" y="153"/>
                    <a:pt x="175" y="152"/>
                    <a:pt x="176" y="152"/>
                  </a:cubicBezTo>
                  <a:cubicBezTo>
                    <a:pt x="177" y="152"/>
                    <a:pt x="178" y="152"/>
                    <a:pt x="178" y="153"/>
                  </a:cubicBezTo>
                  <a:cubicBezTo>
                    <a:pt x="179" y="153"/>
                    <a:pt x="179" y="154"/>
                    <a:pt x="179" y="154"/>
                  </a:cubicBezTo>
                  <a:cubicBezTo>
                    <a:pt x="180" y="155"/>
                    <a:pt x="180" y="156"/>
                    <a:pt x="180" y="157"/>
                  </a:cubicBezTo>
                  <a:cubicBezTo>
                    <a:pt x="180" y="157"/>
                    <a:pt x="179" y="157"/>
                    <a:pt x="179" y="157"/>
                  </a:cubicBezTo>
                  <a:cubicBezTo>
                    <a:pt x="180" y="158"/>
                    <a:pt x="180" y="158"/>
                    <a:pt x="180" y="158"/>
                  </a:cubicBezTo>
                  <a:cubicBezTo>
                    <a:pt x="180" y="158"/>
                    <a:pt x="181" y="159"/>
                    <a:pt x="181" y="159"/>
                  </a:cubicBezTo>
                  <a:cubicBezTo>
                    <a:pt x="183" y="158"/>
                    <a:pt x="184" y="158"/>
                    <a:pt x="185" y="157"/>
                  </a:cubicBezTo>
                  <a:close/>
                  <a:moveTo>
                    <a:pt x="75" y="116"/>
                  </a:moveTo>
                  <a:cubicBezTo>
                    <a:pt x="84" y="104"/>
                    <a:pt x="92" y="92"/>
                    <a:pt x="99" y="78"/>
                  </a:cubicBezTo>
                  <a:cubicBezTo>
                    <a:pt x="98" y="77"/>
                    <a:pt x="97" y="77"/>
                    <a:pt x="96" y="76"/>
                  </a:cubicBezTo>
                  <a:cubicBezTo>
                    <a:pt x="92" y="83"/>
                    <a:pt x="89" y="89"/>
                    <a:pt x="85" y="95"/>
                  </a:cubicBezTo>
                  <a:cubicBezTo>
                    <a:pt x="81" y="102"/>
                    <a:pt x="77" y="108"/>
                    <a:pt x="73" y="114"/>
                  </a:cubicBezTo>
                  <a:cubicBezTo>
                    <a:pt x="73" y="115"/>
                    <a:pt x="74" y="116"/>
                    <a:pt x="75" y="116"/>
                  </a:cubicBezTo>
                  <a:close/>
                  <a:moveTo>
                    <a:pt x="140" y="143"/>
                  </a:moveTo>
                  <a:cubicBezTo>
                    <a:pt x="140" y="144"/>
                    <a:pt x="139" y="145"/>
                    <a:pt x="138" y="146"/>
                  </a:cubicBezTo>
                  <a:cubicBezTo>
                    <a:pt x="139" y="146"/>
                    <a:pt x="140" y="147"/>
                    <a:pt x="140" y="147"/>
                  </a:cubicBezTo>
                  <a:cubicBezTo>
                    <a:pt x="142" y="149"/>
                    <a:pt x="144" y="150"/>
                    <a:pt x="146" y="152"/>
                  </a:cubicBezTo>
                  <a:cubicBezTo>
                    <a:pt x="149" y="154"/>
                    <a:pt x="152" y="156"/>
                    <a:pt x="155" y="159"/>
                  </a:cubicBezTo>
                  <a:cubicBezTo>
                    <a:pt x="157" y="160"/>
                    <a:pt x="159" y="161"/>
                    <a:pt x="161" y="162"/>
                  </a:cubicBezTo>
                  <a:cubicBezTo>
                    <a:pt x="164" y="164"/>
                    <a:pt x="168" y="166"/>
                    <a:pt x="172" y="166"/>
                  </a:cubicBezTo>
                  <a:cubicBezTo>
                    <a:pt x="176" y="167"/>
                    <a:pt x="180" y="166"/>
                    <a:pt x="183" y="165"/>
                  </a:cubicBezTo>
                  <a:cubicBezTo>
                    <a:pt x="184" y="165"/>
                    <a:pt x="185" y="164"/>
                    <a:pt x="185" y="164"/>
                  </a:cubicBezTo>
                  <a:cubicBezTo>
                    <a:pt x="186" y="163"/>
                    <a:pt x="187" y="162"/>
                    <a:pt x="187" y="161"/>
                  </a:cubicBezTo>
                  <a:cubicBezTo>
                    <a:pt x="187" y="161"/>
                    <a:pt x="187" y="161"/>
                    <a:pt x="187" y="161"/>
                  </a:cubicBezTo>
                  <a:cubicBezTo>
                    <a:pt x="185" y="163"/>
                    <a:pt x="183" y="163"/>
                    <a:pt x="181" y="164"/>
                  </a:cubicBezTo>
                  <a:cubicBezTo>
                    <a:pt x="178" y="164"/>
                    <a:pt x="176" y="164"/>
                    <a:pt x="173" y="164"/>
                  </a:cubicBezTo>
                  <a:cubicBezTo>
                    <a:pt x="167" y="162"/>
                    <a:pt x="162" y="160"/>
                    <a:pt x="156" y="156"/>
                  </a:cubicBezTo>
                  <a:cubicBezTo>
                    <a:pt x="153" y="154"/>
                    <a:pt x="150" y="151"/>
                    <a:pt x="146" y="148"/>
                  </a:cubicBezTo>
                  <a:cubicBezTo>
                    <a:pt x="144" y="147"/>
                    <a:pt x="142" y="145"/>
                    <a:pt x="140" y="143"/>
                  </a:cubicBezTo>
                  <a:close/>
                  <a:moveTo>
                    <a:pt x="74" y="43"/>
                  </a:moveTo>
                  <a:cubicBezTo>
                    <a:pt x="74" y="43"/>
                    <a:pt x="74" y="43"/>
                    <a:pt x="74" y="43"/>
                  </a:cubicBezTo>
                  <a:cubicBezTo>
                    <a:pt x="76" y="42"/>
                    <a:pt x="78" y="42"/>
                    <a:pt x="79" y="40"/>
                  </a:cubicBezTo>
                  <a:cubicBezTo>
                    <a:pt x="80" y="39"/>
                    <a:pt x="81" y="39"/>
                    <a:pt x="82" y="39"/>
                  </a:cubicBezTo>
                  <a:cubicBezTo>
                    <a:pt x="82" y="39"/>
                    <a:pt x="82" y="39"/>
                    <a:pt x="82" y="39"/>
                  </a:cubicBezTo>
                  <a:cubicBezTo>
                    <a:pt x="84" y="38"/>
                    <a:pt x="86" y="38"/>
                    <a:pt x="87" y="37"/>
                  </a:cubicBezTo>
                  <a:cubicBezTo>
                    <a:pt x="90" y="36"/>
                    <a:pt x="90" y="36"/>
                    <a:pt x="91" y="34"/>
                  </a:cubicBezTo>
                  <a:cubicBezTo>
                    <a:pt x="91" y="33"/>
                    <a:pt x="91" y="33"/>
                    <a:pt x="91" y="33"/>
                  </a:cubicBezTo>
                  <a:cubicBezTo>
                    <a:pt x="89" y="32"/>
                    <a:pt x="88" y="33"/>
                    <a:pt x="87" y="34"/>
                  </a:cubicBezTo>
                  <a:cubicBezTo>
                    <a:pt x="86" y="34"/>
                    <a:pt x="86" y="35"/>
                    <a:pt x="85" y="35"/>
                  </a:cubicBezTo>
                  <a:cubicBezTo>
                    <a:pt x="85" y="36"/>
                    <a:pt x="84" y="36"/>
                    <a:pt x="84" y="36"/>
                  </a:cubicBezTo>
                  <a:cubicBezTo>
                    <a:pt x="83" y="35"/>
                    <a:pt x="83" y="35"/>
                    <a:pt x="83" y="34"/>
                  </a:cubicBezTo>
                  <a:cubicBezTo>
                    <a:pt x="83" y="34"/>
                    <a:pt x="83" y="34"/>
                    <a:pt x="83" y="34"/>
                  </a:cubicBezTo>
                  <a:cubicBezTo>
                    <a:pt x="82" y="34"/>
                    <a:pt x="81" y="34"/>
                    <a:pt x="80" y="35"/>
                  </a:cubicBezTo>
                  <a:cubicBezTo>
                    <a:pt x="78" y="37"/>
                    <a:pt x="77" y="39"/>
                    <a:pt x="75" y="41"/>
                  </a:cubicBezTo>
                  <a:cubicBezTo>
                    <a:pt x="75" y="41"/>
                    <a:pt x="74" y="42"/>
                    <a:pt x="74" y="43"/>
                  </a:cubicBezTo>
                  <a:close/>
                  <a:moveTo>
                    <a:pt x="128" y="167"/>
                  </a:moveTo>
                  <a:cubicBezTo>
                    <a:pt x="130" y="167"/>
                    <a:pt x="132" y="166"/>
                    <a:pt x="132" y="165"/>
                  </a:cubicBezTo>
                  <a:cubicBezTo>
                    <a:pt x="133" y="164"/>
                    <a:pt x="133" y="164"/>
                    <a:pt x="133" y="164"/>
                  </a:cubicBezTo>
                  <a:cubicBezTo>
                    <a:pt x="135" y="161"/>
                    <a:pt x="138" y="158"/>
                    <a:pt x="141" y="156"/>
                  </a:cubicBezTo>
                  <a:cubicBezTo>
                    <a:pt x="142" y="155"/>
                    <a:pt x="143" y="154"/>
                    <a:pt x="144" y="153"/>
                  </a:cubicBezTo>
                  <a:cubicBezTo>
                    <a:pt x="143" y="152"/>
                    <a:pt x="142" y="152"/>
                    <a:pt x="141" y="151"/>
                  </a:cubicBezTo>
                  <a:cubicBezTo>
                    <a:pt x="141" y="152"/>
                    <a:pt x="141" y="152"/>
                    <a:pt x="141" y="152"/>
                  </a:cubicBezTo>
                  <a:cubicBezTo>
                    <a:pt x="141" y="153"/>
                    <a:pt x="141" y="154"/>
                    <a:pt x="139" y="154"/>
                  </a:cubicBezTo>
                  <a:cubicBezTo>
                    <a:pt x="139" y="154"/>
                    <a:pt x="139" y="155"/>
                    <a:pt x="138" y="155"/>
                  </a:cubicBezTo>
                  <a:cubicBezTo>
                    <a:pt x="137" y="156"/>
                    <a:pt x="136" y="157"/>
                    <a:pt x="134" y="158"/>
                  </a:cubicBezTo>
                  <a:cubicBezTo>
                    <a:pt x="135" y="159"/>
                    <a:pt x="135" y="159"/>
                    <a:pt x="133" y="160"/>
                  </a:cubicBezTo>
                  <a:cubicBezTo>
                    <a:pt x="133" y="160"/>
                    <a:pt x="133" y="160"/>
                    <a:pt x="132" y="160"/>
                  </a:cubicBezTo>
                  <a:cubicBezTo>
                    <a:pt x="132" y="161"/>
                    <a:pt x="132" y="161"/>
                    <a:pt x="132" y="161"/>
                  </a:cubicBezTo>
                  <a:cubicBezTo>
                    <a:pt x="130" y="163"/>
                    <a:pt x="129" y="165"/>
                    <a:pt x="128" y="167"/>
                  </a:cubicBezTo>
                  <a:close/>
                  <a:moveTo>
                    <a:pt x="109" y="41"/>
                  </a:moveTo>
                  <a:cubicBezTo>
                    <a:pt x="109" y="42"/>
                    <a:pt x="108" y="42"/>
                    <a:pt x="108" y="42"/>
                  </a:cubicBezTo>
                  <a:cubicBezTo>
                    <a:pt x="106" y="47"/>
                    <a:pt x="104" y="51"/>
                    <a:pt x="102" y="55"/>
                  </a:cubicBezTo>
                  <a:cubicBezTo>
                    <a:pt x="101" y="55"/>
                    <a:pt x="101" y="55"/>
                    <a:pt x="101" y="55"/>
                  </a:cubicBezTo>
                  <a:cubicBezTo>
                    <a:pt x="101" y="57"/>
                    <a:pt x="101" y="58"/>
                    <a:pt x="101" y="60"/>
                  </a:cubicBezTo>
                  <a:cubicBezTo>
                    <a:pt x="101" y="61"/>
                    <a:pt x="101" y="61"/>
                    <a:pt x="102" y="62"/>
                  </a:cubicBezTo>
                  <a:cubicBezTo>
                    <a:pt x="102" y="61"/>
                    <a:pt x="102" y="60"/>
                    <a:pt x="103" y="59"/>
                  </a:cubicBezTo>
                  <a:cubicBezTo>
                    <a:pt x="105" y="55"/>
                    <a:pt x="107" y="50"/>
                    <a:pt x="108" y="46"/>
                  </a:cubicBezTo>
                  <a:cubicBezTo>
                    <a:pt x="109" y="44"/>
                    <a:pt x="109" y="43"/>
                    <a:pt x="109" y="41"/>
                  </a:cubicBezTo>
                  <a:close/>
                  <a:moveTo>
                    <a:pt x="63" y="16"/>
                  </a:moveTo>
                  <a:cubicBezTo>
                    <a:pt x="63" y="16"/>
                    <a:pt x="63" y="16"/>
                    <a:pt x="63" y="16"/>
                  </a:cubicBezTo>
                  <a:cubicBezTo>
                    <a:pt x="63" y="16"/>
                    <a:pt x="63" y="16"/>
                    <a:pt x="63" y="17"/>
                  </a:cubicBezTo>
                  <a:cubicBezTo>
                    <a:pt x="57" y="22"/>
                    <a:pt x="51" y="27"/>
                    <a:pt x="45" y="33"/>
                  </a:cubicBezTo>
                  <a:cubicBezTo>
                    <a:pt x="45" y="33"/>
                    <a:pt x="45" y="33"/>
                    <a:pt x="44" y="34"/>
                  </a:cubicBezTo>
                  <a:cubicBezTo>
                    <a:pt x="44" y="34"/>
                    <a:pt x="44" y="34"/>
                    <a:pt x="44" y="34"/>
                  </a:cubicBezTo>
                  <a:cubicBezTo>
                    <a:pt x="44" y="35"/>
                    <a:pt x="44" y="36"/>
                    <a:pt x="44" y="36"/>
                  </a:cubicBezTo>
                  <a:cubicBezTo>
                    <a:pt x="44" y="36"/>
                    <a:pt x="44" y="36"/>
                    <a:pt x="44" y="36"/>
                  </a:cubicBezTo>
                  <a:cubicBezTo>
                    <a:pt x="47" y="32"/>
                    <a:pt x="51" y="30"/>
                    <a:pt x="55" y="27"/>
                  </a:cubicBezTo>
                  <a:cubicBezTo>
                    <a:pt x="55" y="27"/>
                    <a:pt x="55" y="26"/>
                    <a:pt x="56" y="26"/>
                  </a:cubicBezTo>
                  <a:cubicBezTo>
                    <a:pt x="58" y="23"/>
                    <a:pt x="60" y="20"/>
                    <a:pt x="63" y="17"/>
                  </a:cubicBezTo>
                  <a:cubicBezTo>
                    <a:pt x="63" y="17"/>
                    <a:pt x="63" y="17"/>
                    <a:pt x="63" y="16"/>
                  </a:cubicBezTo>
                  <a:close/>
                  <a:moveTo>
                    <a:pt x="107" y="164"/>
                  </a:moveTo>
                  <a:cubicBezTo>
                    <a:pt x="107" y="164"/>
                    <a:pt x="107" y="164"/>
                    <a:pt x="107" y="164"/>
                  </a:cubicBezTo>
                  <a:cubicBezTo>
                    <a:pt x="107" y="164"/>
                    <a:pt x="108" y="164"/>
                    <a:pt x="108" y="164"/>
                  </a:cubicBezTo>
                  <a:cubicBezTo>
                    <a:pt x="113" y="163"/>
                    <a:pt x="118" y="162"/>
                    <a:pt x="122" y="161"/>
                  </a:cubicBezTo>
                  <a:cubicBezTo>
                    <a:pt x="123" y="161"/>
                    <a:pt x="123" y="161"/>
                    <a:pt x="123" y="160"/>
                  </a:cubicBezTo>
                  <a:cubicBezTo>
                    <a:pt x="124" y="159"/>
                    <a:pt x="125" y="158"/>
                    <a:pt x="125" y="157"/>
                  </a:cubicBezTo>
                  <a:cubicBezTo>
                    <a:pt x="119" y="159"/>
                    <a:pt x="113" y="161"/>
                    <a:pt x="107" y="164"/>
                  </a:cubicBezTo>
                  <a:close/>
                  <a:moveTo>
                    <a:pt x="74" y="120"/>
                  </a:moveTo>
                  <a:cubicBezTo>
                    <a:pt x="74" y="120"/>
                    <a:pt x="75" y="120"/>
                    <a:pt x="75" y="120"/>
                  </a:cubicBezTo>
                  <a:cubicBezTo>
                    <a:pt x="76" y="118"/>
                    <a:pt x="78" y="116"/>
                    <a:pt x="80" y="114"/>
                  </a:cubicBezTo>
                  <a:cubicBezTo>
                    <a:pt x="81" y="114"/>
                    <a:pt x="81" y="114"/>
                    <a:pt x="81" y="113"/>
                  </a:cubicBezTo>
                  <a:cubicBezTo>
                    <a:pt x="83" y="111"/>
                    <a:pt x="85" y="108"/>
                    <a:pt x="87" y="105"/>
                  </a:cubicBezTo>
                  <a:cubicBezTo>
                    <a:pt x="92" y="96"/>
                    <a:pt x="98" y="86"/>
                    <a:pt x="103" y="76"/>
                  </a:cubicBezTo>
                  <a:cubicBezTo>
                    <a:pt x="103" y="76"/>
                    <a:pt x="103" y="75"/>
                    <a:pt x="104" y="75"/>
                  </a:cubicBezTo>
                  <a:cubicBezTo>
                    <a:pt x="103" y="75"/>
                    <a:pt x="103" y="75"/>
                    <a:pt x="103" y="75"/>
                  </a:cubicBezTo>
                  <a:cubicBezTo>
                    <a:pt x="103" y="75"/>
                    <a:pt x="102" y="75"/>
                    <a:pt x="102" y="75"/>
                  </a:cubicBezTo>
                  <a:cubicBezTo>
                    <a:pt x="95" y="92"/>
                    <a:pt x="86" y="107"/>
                    <a:pt x="74" y="120"/>
                  </a:cubicBezTo>
                  <a:close/>
                  <a:moveTo>
                    <a:pt x="88" y="47"/>
                  </a:moveTo>
                  <a:cubicBezTo>
                    <a:pt x="88" y="49"/>
                    <a:pt x="87" y="51"/>
                    <a:pt x="87" y="54"/>
                  </a:cubicBezTo>
                  <a:cubicBezTo>
                    <a:pt x="88" y="54"/>
                    <a:pt x="89" y="54"/>
                    <a:pt x="90" y="53"/>
                  </a:cubicBezTo>
                  <a:cubicBezTo>
                    <a:pt x="90" y="53"/>
                    <a:pt x="91" y="53"/>
                    <a:pt x="91" y="52"/>
                  </a:cubicBezTo>
                  <a:cubicBezTo>
                    <a:pt x="91" y="52"/>
                    <a:pt x="91" y="52"/>
                    <a:pt x="91" y="51"/>
                  </a:cubicBezTo>
                  <a:cubicBezTo>
                    <a:pt x="92" y="51"/>
                    <a:pt x="92" y="51"/>
                    <a:pt x="92" y="51"/>
                  </a:cubicBezTo>
                  <a:cubicBezTo>
                    <a:pt x="92" y="49"/>
                    <a:pt x="92" y="48"/>
                    <a:pt x="92" y="46"/>
                  </a:cubicBezTo>
                  <a:cubicBezTo>
                    <a:pt x="92" y="46"/>
                    <a:pt x="92" y="45"/>
                    <a:pt x="92" y="45"/>
                  </a:cubicBezTo>
                  <a:cubicBezTo>
                    <a:pt x="91" y="47"/>
                    <a:pt x="90" y="47"/>
                    <a:pt x="88" y="47"/>
                  </a:cubicBezTo>
                  <a:close/>
                  <a:moveTo>
                    <a:pt x="77" y="50"/>
                  </a:moveTo>
                  <a:cubicBezTo>
                    <a:pt x="77" y="50"/>
                    <a:pt x="77" y="50"/>
                    <a:pt x="76" y="50"/>
                  </a:cubicBezTo>
                  <a:cubicBezTo>
                    <a:pt x="76" y="51"/>
                    <a:pt x="75" y="51"/>
                    <a:pt x="74" y="51"/>
                  </a:cubicBezTo>
                  <a:cubicBezTo>
                    <a:pt x="73" y="51"/>
                    <a:pt x="73" y="51"/>
                    <a:pt x="72" y="52"/>
                  </a:cubicBezTo>
                  <a:cubicBezTo>
                    <a:pt x="72" y="53"/>
                    <a:pt x="71" y="54"/>
                    <a:pt x="70" y="55"/>
                  </a:cubicBezTo>
                  <a:cubicBezTo>
                    <a:pt x="70" y="55"/>
                    <a:pt x="70" y="55"/>
                    <a:pt x="69" y="56"/>
                  </a:cubicBezTo>
                  <a:cubicBezTo>
                    <a:pt x="70" y="56"/>
                    <a:pt x="71" y="56"/>
                    <a:pt x="72" y="56"/>
                  </a:cubicBezTo>
                  <a:cubicBezTo>
                    <a:pt x="72" y="56"/>
                    <a:pt x="73" y="56"/>
                    <a:pt x="73" y="56"/>
                  </a:cubicBezTo>
                  <a:cubicBezTo>
                    <a:pt x="73" y="57"/>
                    <a:pt x="74" y="57"/>
                    <a:pt x="75" y="57"/>
                  </a:cubicBezTo>
                  <a:cubicBezTo>
                    <a:pt x="76" y="55"/>
                    <a:pt x="76" y="53"/>
                    <a:pt x="77" y="50"/>
                  </a:cubicBezTo>
                  <a:close/>
                  <a:moveTo>
                    <a:pt x="31" y="85"/>
                  </a:moveTo>
                  <a:cubicBezTo>
                    <a:pt x="31" y="85"/>
                    <a:pt x="31" y="85"/>
                    <a:pt x="31" y="85"/>
                  </a:cubicBezTo>
                  <a:cubicBezTo>
                    <a:pt x="29" y="87"/>
                    <a:pt x="27" y="88"/>
                    <a:pt x="25" y="90"/>
                  </a:cubicBezTo>
                  <a:cubicBezTo>
                    <a:pt x="25" y="90"/>
                    <a:pt x="25" y="90"/>
                    <a:pt x="25" y="91"/>
                  </a:cubicBezTo>
                  <a:cubicBezTo>
                    <a:pt x="25" y="92"/>
                    <a:pt x="25" y="92"/>
                    <a:pt x="25" y="94"/>
                  </a:cubicBezTo>
                  <a:cubicBezTo>
                    <a:pt x="26" y="93"/>
                    <a:pt x="27" y="93"/>
                    <a:pt x="27" y="92"/>
                  </a:cubicBezTo>
                  <a:cubicBezTo>
                    <a:pt x="28" y="92"/>
                    <a:pt x="28" y="92"/>
                    <a:pt x="28" y="91"/>
                  </a:cubicBezTo>
                  <a:cubicBezTo>
                    <a:pt x="29" y="91"/>
                    <a:pt x="29" y="90"/>
                    <a:pt x="29" y="90"/>
                  </a:cubicBezTo>
                  <a:cubicBezTo>
                    <a:pt x="30" y="89"/>
                    <a:pt x="30" y="89"/>
                    <a:pt x="31" y="90"/>
                  </a:cubicBezTo>
                  <a:cubicBezTo>
                    <a:pt x="31" y="90"/>
                    <a:pt x="31" y="90"/>
                    <a:pt x="31" y="90"/>
                  </a:cubicBezTo>
                  <a:cubicBezTo>
                    <a:pt x="32" y="90"/>
                    <a:pt x="32" y="90"/>
                    <a:pt x="32" y="89"/>
                  </a:cubicBezTo>
                  <a:cubicBezTo>
                    <a:pt x="32" y="88"/>
                    <a:pt x="32" y="87"/>
                    <a:pt x="31" y="85"/>
                  </a:cubicBezTo>
                  <a:close/>
                  <a:moveTo>
                    <a:pt x="121" y="164"/>
                  </a:moveTo>
                  <a:cubicBezTo>
                    <a:pt x="120" y="165"/>
                    <a:pt x="119" y="165"/>
                    <a:pt x="117" y="166"/>
                  </a:cubicBezTo>
                  <a:cubicBezTo>
                    <a:pt x="116" y="166"/>
                    <a:pt x="115" y="167"/>
                    <a:pt x="114" y="167"/>
                  </a:cubicBezTo>
                  <a:cubicBezTo>
                    <a:pt x="113" y="168"/>
                    <a:pt x="112" y="168"/>
                    <a:pt x="111" y="169"/>
                  </a:cubicBezTo>
                  <a:cubicBezTo>
                    <a:pt x="109" y="169"/>
                    <a:pt x="108" y="169"/>
                    <a:pt x="107" y="170"/>
                  </a:cubicBezTo>
                  <a:cubicBezTo>
                    <a:pt x="108" y="170"/>
                    <a:pt x="108" y="170"/>
                    <a:pt x="108" y="170"/>
                  </a:cubicBezTo>
                  <a:cubicBezTo>
                    <a:pt x="111" y="170"/>
                    <a:pt x="115" y="169"/>
                    <a:pt x="119" y="168"/>
                  </a:cubicBezTo>
                  <a:cubicBezTo>
                    <a:pt x="119" y="168"/>
                    <a:pt x="120" y="168"/>
                    <a:pt x="120" y="168"/>
                  </a:cubicBezTo>
                  <a:cubicBezTo>
                    <a:pt x="120" y="167"/>
                    <a:pt x="121" y="166"/>
                    <a:pt x="121" y="164"/>
                  </a:cubicBezTo>
                  <a:close/>
                  <a:moveTo>
                    <a:pt x="122" y="201"/>
                  </a:moveTo>
                  <a:cubicBezTo>
                    <a:pt x="121" y="201"/>
                    <a:pt x="121" y="201"/>
                    <a:pt x="121" y="202"/>
                  </a:cubicBezTo>
                  <a:cubicBezTo>
                    <a:pt x="122" y="203"/>
                    <a:pt x="122" y="204"/>
                    <a:pt x="122" y="204"/>
                  </a:cubicBezTo>
                  <a:cubicBezTo>
                    <a:pt x="122" y="205"/>
                    <a:pt x="122" y="205"/>
                    <a:pt x="122" y="206"/>
                  </a:cubicBezTo>
                  <a:cubicBezTo>
                    <a:pt x="123" y="206"/>
                    <a:pt x="123" y="206"/>
                    <a:pt x="123" y="207"/>
                  </a:cubicBezTo>
                  <a:cubicBezTo>
                    <a:pt x="122" y="207"/>
                    <a:pt x="122" y="208"/>
                    <a:pt x="122" y="208"/>
                  </a:cubicBezTo>
                  <a:cubicBezTo>
                    <a:pt x="122" y="208"/>
                    <a:pt x="123" y="209"/>
                    <a:pt x="123" y="209"/>
                  </a:cubicBezTo>
                  <a:cubicBezTo>
                    <a:pt x="123" y="210"/>
                    <a:pt x="123" y="211"/>
                    <a:pt x="123" y="212"/>
                  </a:cubicBezTo>
                  <a:cubicBezTo>
                    <a:pt x="123" y="214"/>
                    <a:pt x="124" y="215"/>
                    <a:pt x="124" y="216"/>
                  </a:cubicBezTo>
                  <a:cubicBezTo>
                    <a:pt x="125" y="216"/>
                    <a:pt x="126" y="216"/>
                    <a:pt x="126" y="217"/>
                  </a:cubicBezTo>
                  <a:cubicBezTo>
                    <a:pt x="126" y="218"/>
                    <a:pt x="126" y="218"/>
                    <a:pt x="125" y="219"/>
                  </a:cubicBezTo>
                  <a:cubicBezTo>
                    <a:pt x="125" y="219"/>
                    <a:pt x="126" y="220"/>
                    <a:pt x="126" y="221"/>
                  </a:cubicBezTo>
                  <a:cubicBezTo>
                    <a:pt x="127" y="221"/>
                    <a:pt x="127" y="221"/>
                    <a:pt x="127" y="221"/>
                  </a:cubicBezTo>
                  <a:cubicBezTo>
                    <a:pt x="125" y="214"/>
                    <a:pt x="123" y="208"/>
                    <a:pt x="122" y="201"/>
                  </a:cubicBezTo>
                  <a:close/>
                  <a:moveTo>
                    <a:pt x="35" y="98"/>
                  </a:moveTo>
                  <a:cubicBezTo>
                    <a:pt x="34" y="97"/>
                    <a:pt x="34" y="97"/>
                    <a:pt x="33" y="96"/>
                  </a:cubicBezTo>
                  <a:cubicBezTo>
                    <a:pt x="33" y="95"/>
                    <a:pt x="33" y="94"/>
                    <a:pt x="33" y="93"/>
                  </a:cubicBezTo>
                  <a:cubicBezTo>
                    <a:pt x="32" y="94"/>
                    <a:pt x="31" y="94"/>
                    <a:pt x="30" y="95"/>
                  </a:cubicBezTo>
                  <a:cubicBezTo>
                    <a:pt x="30" y="95"/>
                    <a:pt x="30" y="96"/>
                    <a:pt x="30" y="96"/>
                  </a:cubicBezTo>
                  <a:cubicBezTo>
                    <a:pt x="29" y="98"/>
                    <a:pt x="29" y="99"/>
                    <a:pt x="28" y="100"/>
                  </a:cubicBezTo>
                  <a:cubicBezTo>
                    <a:pt x="28" y="101"/>
                    <a:pt x="28" y="101"/>
                    <a:pt x="28" y="101"/>
                  </a:cubicBezTo>
                  <a:cubicBezTo>
                    <a:pt x="31" y="100"/>
                    <a:pt x="33" y="99"/>
                    <a:pt x="35" y="98"/>
                  </a:cubicBezTo>
                  <a:close/>
                  <a:moveTo>
                    <a:pt x="35" y="102"/>
                  </a:moveTo>
                  <a:cubicBezTo>
                    <a:pt x="35" y="102"/>
                    <a:pt x="34" y="103"/>
                    <a:pt x="33" y="104"/>
                  </a:cubicBezTo>
                  <a:cubicBezTo>
                    <a:pt x="31" y="106"/>
                    <a:pt x="29" y="108"/>
                    <a:pt x="27" y="110"/>
                  </a:cubicBezTo>
                  <a:cubicBezTo>
                    <a:pt x="27" y="111"/>
                    <a:pt x="26" y="111"/>
                    <a:pt x="24" y="111"/>
                  </a:cubicBezTo>
                  <a:cubicBezTo>
                    <a:pt x="23" y="112"/>
                    <a:pt x="22" y="113"/>
                    <a:pt x="21" y="114"/>
                  </a:cubicBezTo>
                  <a:cubicBezTo>
                    <a:pt x="21" y="114"/>
                    <a:pt x="21" y="114"/>
                    <a:pt x="21" y="114"/>
                  </a:cubicBezTo>
                  <a:cubicBezTo>
                    <a:pt x="22" y="114"/>
                    <a:pt x="22" y="114"/>
                    <a:pt x="23" y="113"/>
                  </a:cubicBezTo>
                  <a:cubicBezTo>
                    <a:pt x="26" y="111"/>
                    <a:pt x="29" y="109"/>
                    <a:pt x="33" y="107"/>
                  </a:cubicBezTo>
                  <a:cubicBezTo>
                    <a:pt x="34" y="107"/>
                    <a:pt x="35" y="106"/>
                    <a:pt x="35" y="104"/>
                  </a:cubicBezTo>
                  <a:cubicBezTo>
                    <a:pt x="36" y="104"/>
                    <a:pt x="36" y="103"/>
                    <a:pt x="35" y="102"/>
                  </a:cubicBezTo>
                  <a:close/>
                  <a:moveTo>
                    <a:pt x="53" y="55"/>
                  </a:moveTo>
                  <a:cubicBezTo>
                    <a:pt x="58" y="56"/>
                    <a:pt x="62" y="56"/>
                    <a:pt x="66" y="55"/>
                  </a:cubicBezTo>
                  <a:cubicBezTo>
                    <a:pt x="66" y="54"/>
                    <a:pt x="67" y="53"/>
                    <a:pt x="67" y="52"/>
                  </a:cubicBezTo>
                  <a:cubicBezTo>
                    <a:pt x="67" y="52"/>
                    <a:pt x="66" y="52"/>
                    <a:pt x="66" y="52"/>
                  </a:cubicBezTo>
                  <a:cubicBezTo>
                    <a:pt x="65" y="53"/>
                    <a:pt x="63" y="53"/>
                    <a:pt x="62" y="53"/>
                  </a:cubicBezTo>
                  <a:cubicBezTo>
                    <a:pt x="61" y="53"/>
                    <a:pt x="60" y="54"/>
                    <a:pt x="59" y="55"/>
                  </a:cubicBezTo>
                  <a:cubicBezTo>
                    <a:pt x="58" y="56"/>
                    <a:pt x="57" y="56"/>
                    <a:pt x="56" y="55"/>
                  </a:cubicBezTo>
                  <a:cubicBezTo>
                    <a:pt x="56" y="55"/>
                    <a:pt x="56" y="55"/>
                    <a:pt x="56" y="55"/>
                  </a:cubicBezTo>
                  <a:cubicBezTo>
                    <a:pt x="55" y="55"/>
                    <a:pt x="55" y="55"/>
                    <a:pt x="54" y="55"/>
                  </a:cubicBezTo>
                  <a:cubicBezTo>
                    <a:pt x="54" y="55"/>
                    <a:pt x="54" y="55"/>
                    <a:pt x="53" y="55"/>
                  </a:cubicBezTo>
                  <a:close/>
                  <a:moveTo>
                    <a:pt x="100" y="211"/>
                  </a:moveTo>
                  <a:cubicBezTo>
                    <a:pt x="101" y="211"/>
                    <a:pt x="101" y="210"/>
                    <a:pt x="102" y="210"/>
                  </a:cubicBezTo>
                  <a:cubicBezTo>
                    <a:pt x="103" y="209"/>
                    <a:pt x="103" y="209"/>
                    <a:pt x="103" y="208"/>
                  </a:cubicBezTo>
                  <a:cubicBezTo>
                    <a:pt x="103" y="207"/>
                    <a:pt x="103" y="207"/>
                    <a:pt x="103" y="207"/>
                  </a:cubicBezTo>
                  <a:cubicBezTo>
                    <a:pt x="102" y="207"/>
                    <a:pt x="102" y="207"/>
                    <a:pt x="102" y="207"/>
                  </a:cubicBezTo>
                  <a:cubicBezTo>
                    <a:pt x="101" y="207"/>
                    <a:pt x="100" y="206"/>
                    <a:pt x="101" y="205"/>
                  </a:cubicBezTo>
                  <a:cubicBezTo>
                    <a:pt x="101" y="205"/>
                    <a:pt x="102" y="204"/>
                    <a:pt x="102" y="204"/>
                  </a:cubicBezTo>
                  <a:cubicBezTo>
                    <a:pt x="102" y="204"/>
                    <a:pt x="103" y="204"/>
                    <a:pt x="103" y="203"/>
                  </a:cubicBezTo>
                  <a:cubicBezTo>
                    <a:pt x="103" y="203"/>
                    <a:pt x="103" y="202"/>
                    <a:pt x="103" y="201"/>
                  </a:cubicBezTo>
                  <a:cubicBezTo>
                    <a:pt x="102" y="201"/>
                    <a:pt x="101" y="201"/>
                    <a:pt x="100" y="201"/>
                  </a:cubicBezTo>
                  <a:cubicBezTo>
                    <a:pt x="100" y="202"/>
                    <a:pt x="100" y="202"/>
                    <a:pt x="100" y="203"/>
                  </a:cubicBezTo>
                  <a:cubicBezTo>
                    <a:pt x="100" y="205"/>
                    <a:pt x="99" y="207"/>
                    <a:pt x="100" y="210"/>
                  </a:cubicBezTo>
                  <a:cubicBezTo>
                    <a:pt x="100" y="210"/>
                    <a:pt x="100" y="210"/>
                    <a:pt x="100" y="210"/>
                  </a:cubicBezTo>
                  <a:cubicBezTo>
                    <a:pt x="100" y="210"/>
                    <a:pt x="100" y="211"/>
                    <a:pt x="100" y="211"/>
                  </a:cubicBezTo>
                  <a:close/>
                  <a:moveTo>
                    <a:pt x="107" y="26"/>
                  </a:moveTo>
                  <a:cubicBezTo>
                    <a:pt x="106" y="26"/>
                    <a:pt x="106" y="26"/>
                    <a:pt x="106" y="26"/>
                  </a:cubicBezTo>
                  <a:cubicBezTo>
                    <a:pt x="106" y="27"/>
                    <a:pt x="106" y="27"/>
                    <a:pt x="106" y="27"/>
                  </a:cubicBezTo>
                  <a:cubicBezTo>
                    <a:pt x="105" y="30"/>
                    <a:pt x="103" y="33"/>
                    <a:pt x="102" y="36"/>
                  </a:cubicBezTo>
                  <a:cubicBezTo>
                    <a:pt x="102" y="37"/>
                    <a:pt x="102" y="37"/>
                    <a:pt x="103" y="38"/>
                  </a:cubicBezTo>
                  <a:cubicBezTo>
                    <a:pt x="103" y="38"/>
                    <a:pt x="103" y="38"/>
                    <a:pt x="103" y="38"/>
                  </a:cubicBezTo>
                  <a:cubicBezTo>
                    <a:pt x="104" y="36"/>
                    <a:pt x="105" y="34"/>
                    <a:pt x="107" y="31"/>
                  </a:cubicBezTo>
                  <a:cubicBezTo>
                    <a:pt x="107" y="31"/>
                    <a:pt x="107" y="31"/>
                    <a:pt x="107" y="31"/>
                  </a:cubicBezTo>
                  <a:cubicBezTo>
                    <a:pt x="107" y="29"/>
                    <a:pt x="107" y="28"/>
                    <a:pt x="107" y="26"/>
                  </a:cubicBezTo>
                  <a:close/>
                  <a:moveTo>
                    <a:pt x="75" y="67"/>
                  </a:moveTo>
                  <a:cubicBezTo>
                    <a:pt x="82" y="69"/>
                    <a:pt x="89" y="71"/>
                    <a:pt x="95" y="73"/>
                  </a:cubicBezTo>
                  <a:cubicBezTo>
                    <a:pt x="95" y="73"/>
                    <a:pt x="96" y="73"/>
                    <a:pt x="96" y="73"/>
                  </a:cubicBezTo>
                  <a:cubicBezTo>
                    <a:pt x="96" y="73"/>
                    <a:pt x="96" y="72"/>
                    <a:pt x="96" y="72"/>
                  </a:cubicBezTo>
                  <a:cubicBezTo>
                    <a:pt x="89" y="70"/>
                    <a:pt x="82" y="69"/>
                    <a:pt x="75" y="67"/>
                  </a:cubicBezTo>
                  <a:close/>
                  <a:moveTo>
                    <a:pt x="184" y="160"/>
                  </a:moveTo>
                  <a:cubicBezTo>
                    <a:pt x="183" y="160"/>
                    <a:pt x="182" y="160"/>
                    <a:pt x="181" y="161"/>
                  </a:cubicBezTo>
                  <a:cubicBezTo>
                    <a:pt x="181" y="161"/>
                    <a:pt x="181" y="161"/>
                    <a:pt x="181" y="161"/>
                  </a:cubicBezTo>
                  <a:cubicBezTo>
                    <a:pt x="180" y="162"/>
                    <a:pt x="179" y="161"/>
                    <a:pt x="178" y="161"/>
                  </a:cubicBezTo>
                  <a:cubicBezTo>
                    <a:pt x="177" y="161"/>
                    <a:pt x="176" y="161"/>
                    <a:pt x="176" y="161"/>
                  </a:cubicBezTo>
                  <a:cubicBezTo>
                    <a:pt x="172" y="160"/>
                    <a:pt x="169" y="160"/>
                    <a:pt x="166" y="159"/>
                  </a:cubicBezTo>
                  <a:cubicBezTo>
                    <a:pt x="165" y="158"/>
                    <a:pt x="164" y="158"/>
                    <a:pt x="163" y="158"/>
                  </a:cubicBezTo>
                  <a:cubicBezTo>
                    <a:pt x="163" y="158"/>
                    <a:pt x="163" y="158"/>
                    <a:pt x="163" y="158"/>
                  </a:cubicBezTo>
                  <a:cubicBezTo>
                    <a:pt x="163" y="158"/>
                    <a:pt x="163" y="158"/>
                    <a:pt x="163" y="158"/>
                  </a:cubicBezTo>
                  <a:cubicBezTo>
                    <a:pt x="167" y="160"/>
                    <a:pt x="170" y="161"/>
                    <a:pt x="174" y="162"/>
                  </a:cubicBezTo>
                  <a:cubicBezTo>
                    <a:pt x="177" y="162"/>
                    <a:pt x="179" y="162"/>
                    <a:pt x="182" y="162"/>
                  </a:cubicBezTo>
                  <a:cubicBezTo>
                    <a:pt x="183" y="161"/>
                    <a:pt x="184" y="161"/>
                    <a:pt x="184" y="160"/>
                  </a:cubicBezTo>
                  <a:close/>
                  <a:moveTo>
                    <a:pt x="135" y="154"/>
                  </a:moveTo>
                  <a:cubicBezTo>
                    <a:pt x="134" y="154"/>
                    <a:pt x="134" y="154"/>
                    <a:pt x="134" y="154"/>
                  </a:cubicBezTo>
                  <a:cubicBezTo>
                    <a:pt x="133" y="154"/>
                    <a:pt x="132" y="155"/>
                    <a:pt x="131" y="155"/>
                  </a:cubicBezTo>
                  <a:cubicBezTo>
                    <a:pt x="130" y="155"/>
                    <a:pt x="129" y="156"/>
                    <a:pt x="128" y="157"/>
                  </a:cubicBezTo>
                  <a:cubicBezTo>
                    <a:pt x="128" y="157"/>
                    <a:pt x="127" y="158"/>
                    <a:pt x="127" y="158"/>
                  </a:cubicBezTo>
                  <a:cubicBezTo>
                    <a:pt x="127" y="159"/>
                    <a:pt x="127" y="159"/>
                    <a:pt x="126" y="159"/>
                  </a:cubicBezTo>
                  <a:cubicBezTo>
                    <a:pt x="126" y="160"/>
                    <a:pt x="126" y="160"/>
                    <a:pt x="126" y="160"/>
                  </a:cubicBezTo>
                  <a:cubicBezTo>
                    <a:pt x="128" y="159"/>
                    <a:pt x="129" y="159"/>
                    <a:pt x="131" y="158"/>
                  </a:cubicBezTo>
                  <a:cubicBezTo>
                    <a:pt x="131" y="158"/>
                    <a:pt x="131" y="158"/>
                    <a:pt x="131" y="158"/>
                  </a:cubicBezTo>
                  <a:cubicBezTo>
                    <a:pt x="132" y="157"/>
                    <a:pt x="134" y="155"/>
                    <a:pt x="135" y="154"/>
                  </a:cubicBezTo>
                  <a:close/>
                  <a:moveTo>
                    <a:pt x="68" y="28"/>
                  </a:moveTo>
                  <a:cubicBezTo>
                    <a:pt x="69" y="30"/>
                    <a:pt x="68" y="30"/>
                    <a:pt x="67" y="31"/>
                  </a:cubicBezTo>
                  <a:cubicBezTo>
                    <a:pt x="66" y="32"/>
                    <a:pt x="65" y="33"/>
                    <a:pt x="65" y="34"/>
                  </a:cubicBezTo>
                  <a:cubicBezTo>
                    <a:pt x="64" y="34"/>
                    <a:pt x="64" y="35"/>
                    <a:pt x="63" y="35"/>
                  </a:cubicBezTo>
                  <a:cubicBezTo>
                    <a:pt x="64" y="35"/>
                    <a:pt x="65" y="35"/>
                    <a:pt x="65" y="35"/>
                  </a:cubicBezTo>
                  <a:cubicBezTo>
                    <a:pt x="67" y="33"/>
                    <a:pt x="70" y="31"/>
                    <a:pt x="72" y="30"/>
                  </a:cubicBezTo>
                  <a:cubicBezTo>
                    <a:pt x="73" y="29"/>
                    <a:pt x="73" y="28"/>
                    <a:pt x="73" y="27"/>
                  </a:cubicBezTo>
                  <a:cubicBezTo>
                    <a:pt x="72" y="27"/>
                    <a:pt x="70" y="28"/>
                    <a:pt x="68" y="28"/>
                  </a:cubicBezTo>
                  <a:close/>
                  <a:moveTo>
                    <a:pt x="11" y="151"/>
                  </a:moveTo>
                  <a:cubicBezTo>
                    <a:pt x="11" y="153"/>
                    <a:pt x="12" y="153"/>
                    <a:pt x="13" y="154"/>
                  </a:cubicBezTo>
                  <a:cubicBezTo>
                    <a:pt x="17" y="156"/>
                    <a:pt x="21" y="156"/>
                    <a:pt x="25" y="156"/>
                  </a:cubicBezTo>
                  <a:cubicBezTo>
                    <a:pt x="28" y="156"/>
                    <a:pt x="32" y="156"/>
                    <a:pt x="35" y="154"/>
                  </a:cubicBezTo>
                  <a:cubicBezTo>
                    <a:pt x="35" y="154"/>
                    <a:pt x="36" y="154"/>
                    <a:pt x="36" y="154"/>
                  </a:cubicBezTo>
                  <a:cubicBezTo>
                    <a:pt x="35" y="154"/>
                    <a:pt x="33" y="154"/>
                    <a:pt x="32" y="155"/>
                  </a:cubicBezTo>
                  <a:cubicBezTo>
                    <a:pt x="30" y="155"/>
                    <a:pt x="28" y="155"/>
                    <a:pt x="26" y="155"/>
                  </a:cubicBezTo>
                  <a:cubicBezTo>
                    <a:pt x="21" y="156"/>
                    <a:pt x="16" y="155"/>
                    <a:pt x="11" y="151"/>
                  </a:cubicBezTo>
                  <a:cubicBezTo>
                    <a:pt x="11" y="151"/>
                    <a:pt x="11" y="151"/>
                    <a:pt x="11" y="151"/>
                  </a:cubicBezTo>
                  <a:close/>
                  <a:moveTo>
                    <a:pt x="24" y="120"/>
                  </a:moveTo>
                  <a:cubicBezTo>
                    <a:pt x="24" y="120"/>
                    <a:pt x="24" y="120"/>
                    <a:pt x="24" y="120"/>
                  </a:cubicBezTo>
                  <a:cubicBezTo>
                    <a:pt x="24" y="120"/>
                    <a:pt x="24" y="120"/>
                    <a:pt x="23" y="121"/>
                  </a:cubicBezTo>
                  <a:cubicBezTo>
                    <a:pt x="22" y="121"/>
                    <a:pt x="22" y="122"/>
                    <a:pt x="21" y="122"/>
                  </a:cubicBezTo>
                  <a:cubicBezTo>
                    <a:pt x="20" y="123"/>
                    <a:pt x="19" y="123"/>
                    <a:pt x="18" y="123"/>
                  </a:cubicBezTo>
                  <a:cubicBezTo>
                    <a:pt x="18" y="124"/>
                    <a:pt x="18" y="126"/>
                    <a:pt x="16" y="126"/>
                  </a:cubicBezTo>
                  <a:cubicBezTo>
                    <a:pt x="16" y="128"/>
                    <a:pt x="16" y="131"/>
                    <a:pt x="17" y="132"/>
                  </a:cubicBezTo>
                  <a:cubicBezTo>
                    <a:pt x="17" y="131"/>
                    <a:pt x="17" y="131"/>
                    <a:pt x="18" y="130"/>
                  </a:cubicBezTo>
                  <a:cubicBezTo>
                    <a:pt x="18" y="129"/>
                    <a:pt x="19" y="129"/>
                    <a:pt x="19" y="128"/>
                  </a:cubicBezTo>
                  <a:cubicBezTo>
                    <a:pt x="18" y="127"/>
                    <a:pt x="18" y="127"/>
                    <a:pt x="19" y="126"/>
                  </a:cubicBezTo>
                  <a:cubicBezTo>
                    <a:pt x="19" y="125"/>
                    <a:pt x="19" y="125"/>
                    <a:pt x="19" y="125"/>
                  </a:cubicBezTo>
                  <a:cubicBezTo>
                    <a:pt x="20" y="125"/>
                    <a:pt x="20" y="124"/>
                    <a:pt x="20" y="124"/>
                  </a:cubicBezTo>
                  <a:cubicBezTo>
                    <a:pt x="20" y="123"/>
                    <a:pt x="20" y="123"/>
                    <a:pt x="21" y="123"/>
                  </a:cubicBezTo>
                  <a:cubicBezTo>
                    <a:pt x="22" y="123"/>
                    <a:pt x="22" y="122"/>
                    <a:pt x="22" y="122"/>
                  </a:cubicBezTo>
                  <a:cubicBezTo>
                    <a:pt x="23" y="122"/>
                    <a:pt x="23" y="121"/>
                    <a:pt x="24" y="120"/>
                  </a:cubicBezTo>
                  <a:close/>
                  <a:moveTo>
                    <a:pt x="182" y="143"/>
                  </a:moveTo>
                  <a:cubicBezTo>
                    <a:pt x="184" y="147"/>
                    <a:pt x="187" y="151"/>
                    <a:pt x="188" y="155"/>
                  </a:cubicBezTo>
                  <a:cubicBezTo>
                    <a:pt x="189" y="154"/>
                    <a:pt x="189" y="153"/>
                    <a:pt x="189" y="152"/>
                  </a:cubicBezTo>
                  <a:cubicBezTo>
                    <a:pt x="188" y="151"/>
                    <a:pt x="188" y="150"/>
                    <a:pt x="187" y="149"/>
                  </a:cubicBezTo>
                  <a:cubicBezTo>
                    <a:pt x="186" y="147"/>
                    <a:pt x="184" y="145"/>
                    <a:pt x="182" y="143"/>
                  </a:cubicBezTo>
                  <a:close/>
                  <a:moveTo>
                    <a:pt x="97" y="200"/>
                  </a:moveTo>
                  <a:cubicBezTo>
                    <a:pt x="97" y="200"/>
                    <a:pt x="97" y="200"/>
                    <a:pt x="97" y="200"/>
                  </a:cubicBezTo>
                  <a:cubicBezTo>
                    <a:pt x="96" y="200"/>
                    <a:pt x="96" y="201"/>
                    <a:pt x="96" y="201"/>
                  </a:cubicBezTo>
                  <a:cubicBezTo>
                    <a:pt x="96" y="207"/>
                    <a:pt x="95" y="212"/>
                    <a:pt x="96" y="218"/>
                  </a:cubicBezTo>
                  <a:cubicBezTo>
                    <a:pt x="96" y="219"/>
                    <a:pt x="96" y="220"/>
                    <a:pt x="96" y="221"/>
                  </a:cubicBezTo>
                  <a:cubicBezTo>
                    <a:pt x="96" y="219"/>
                    <a:pt x="97" y="216"/>
                    <a:pt x="97" y="214"/>
                  </a:cubicBezTo>
                  <a:cubicBezTo>
                    <a:pt x="97" y="213"/>
                    <a:pt x="97" y="212"/>
                    <a:pt x="97" y="210"/>
                  </a:cubicBezTo>
                  <a:cubicBezTo>
                    <a:pt x="97" y="207"/>
                    <a:pt x="96" y="204"/>
                    <a:pt x="97" y="200"/>
                  </a:cubicBezTo>
                  <a:cubicBezTo>
                    <a:pt x="97" y="200"/>
                    <a:pt x="97" y="200"/>
                    <a:pt x="97" y="200"/>
                  </a:cubicBezTo>
                  <a:close/>
                  <a:moveTo>
                    <a:pt x="95" y="138"/>
                  </a:moveTo>
                  <a:cubicBezTo>
                    <a:pt x="97" y="138"/>
                    <a:pt x="103" y="133"/>
                    <a:pt x="104" y="132"/>
                  </a:cubicBezTo>
                  <a:cubicBezTo>
                    <a:pt x="103" y="132"/>
                    <a:pt x="102" y="132"/>
                    <a:pt x="101" y="132"/>
                  </a:cubicBezTo>
                  <a:cubicBezTo>
                    <a:pt x="101" y="132"/>
                    <a:pt x="100" y="132"/>
                    <a:pt x="100" y="132"/>
                  </a:cubicBezTo>
                  <a:cubicBezTo>
                    <a:pt x="99" y="134"/>
                    <a:pt x="97" y="136"/>
                    <a:pt x="95" y="138"/>
                  </a:cubicBezTo>
                  <a:close/>
                  <a:moveTo>
                    <a:pt x="104" y="22"/>
                  </a:moveTo>
                  <a:cubicBezTo>
                    <a:pt x="103" y="21"/>
                    <a:pt x="102" y="21"/>
                    <a:pt x="101" y="20"/>
                  </a:cubicBezTo>
                  <a:cubicBezTo>
                    <a:pt x="100" y="22"/>
                    <a:pt x="99" y="23"/>
                    <a:pt x="98" y="25"/>
                  </a:cubicBezTo>
                  <a:cubicBezTo>
                    <a:pt x="99" y="25"/>
                    <a:pt x="100" y="26"/>
                    <a:pt x="100" y="26"/>
                  </a:cubicBezTo>
                  <a:cubicBezTo>
                    <a:pt x="101" y="25"/>
                    <a:pt x="103" y="23"/>
                    <a:pt x="104" y="22"/>
                  </a:cubicBezTo>
                  <a:close/>
                  <a:moveTo>
                    <a:pt x="10" y="97"/>
                  </a:moveTo>
                  <a:cubicBezTo>
                    <a:pt x="10" y="97"/>
                    <a:pt x="10" y="96"/>
                    <a:pt x="10" y="96"/>
                  </a:cubicBezTo>
                  <a:cubicBezTo>
                    <a:pt x="12" y="88"/>
                    <a:pt x="15" y="80"/>
                    <a:pt x="18" y="73"/>
                  </a:cubicBezTo>
                  <a:cubicBezTo>
                    <a:pt x="18" y="72"/>
                    <a:pt x="18" y="72"/>
                    <a:pt x="17" y="71"/>
                  </a:cubicBezTo>
                  <a:cubicBezTo>
                    <a:pt x="14" y="80"/>
                    <a:pt x="12" y="88"/>
                    <a:pt x="10" y="97"/>
                  </a:cubicBezTo>
                  <a:close/>
                  <a:moveTo>
                    <a:pt x="104" y="163"/>
                  </a:moveTo>
                  <a:cubicBezTo>
                    <a:pt x="108" y="161"/>
                    <a:pt x="111" y="160"/>
                    <a:pt x="115" y="158"/>
                  </a:cubicBezTo>
                  <a:cubicBezTo>
                    <a:pt x="114" y="158"/>
                    <a:pt x="114" y="158"/>
                    <a:pt x="114" y="158"/>
                  </a:cubicBezTo>
                  <a:cubicBezTo>
                    <a:pt x="114" y="158"/>
                    <a:pt x="113" y="159"/>
                    <a:pt x="113" y="159"/>
                  </a:cubicBezTo>
                  <a:cubicBezTo>
                    <a:pt x="110" y="159"/>
                    <a:pt x="108" y="160"/>
                    <a:pt x="105" y="159"/>
                  </a:cubicBezTo>
                  <a:cubicBezTo>
                    <a:pt x="105" y="160"/>
                    <a:pt x="104" y="162"/>
                    <a:pt x="104" y="163"/>
                  </a:cubicBezTo>
                  <a:close/>
                  <a:moveTo>
                    <a:pt x="74" y="16"/>
                  </a:moveTo>
                  <a:cubicBezTo>
                    <a:pt x="74" y="16"/>
                    <a:pt x="74" y="17"/>
                    <a:pt x="74" y="17"/>
                  </a:cubicBezTo>
                  <a:cubicBezTo>
                    <a:pt x="75" y="17"/>
                    <a:pt x="76" y="17"/>
                    <a:pt x="77" y="17"/>
                  </a:cubicBezTo>
                  <a:cubicBezTo>
                    <a:pt x="78" y="17"/>
                    <a:pt x="78" y="17"/>
                    <a:pt x="78" y="17"/>
                  </a:cubicBezTo>
                  <a:cubicBezTo>
                    <a:pt x="80" y="15"/>
                    <a:pt x="81" y="14"/>
                    <a:pt x="82" y="13"/>
                  </a:cubicBezTo>
                  <a:cubicBezTo>
                    <a:pt x="83" y="13"/>
                    <a:pt x="83" y="13"/>
                    <a:pt x="83" y="12"/>
                  </a:cubicBezTo>
                  <a:cubicBezTo>
                    <a:pt x="80" y="13"/>
                    <a:pt x="78" y="14"/>
                    <a:pt x="75" y="15"/>
                  </a:cubicBezTo>
                  <a:cubicBezTo>
                    <a:pt x="75" y="16"/>
                    <a:pt x="75" y="16"/>
                    <a:pt x="74" y="16"/>
                  </a:cubicBezTo>
                  <a:close/>
                  <a:moveTo>
                    <a:pt x="19" y="112"/>
                  </a:moveTo>
                  <a:cubicBezTo>
                    <a:pt x="19" y="112"/>
                    <a:pt x="19" y="112"/>
                    <a:pt x="19" y="113"/>
                  </a:cubicBezTo>
                  <a:cubicBezTo>
                    <a:pt x="21" y="111"/>
                    <a:pt x="22" y="110"/>
                    <a:pt x="23" y="109"/>
                  </a:cubicBezTo>
                  <a:cubicBezTo>
                    <a:pt x="24" y="108"/>
                    <a:pt x="24" y="107"/>
                    <a:pt x="25" y="106"/>
                  </a:cubicBezTo>
                  <a:cubicBezTo>
                    <a:pt x="24" y="106"/>
                    <a:pt x="24" y="106"/>
                    <a:pt x="24" y="106"/>
                  </a:cubicBezTo>
                  <a:cubicBezTo>
                    <a:pt x="24" y="107"/>
                    <a:pt x="23" y="107"/>
                    <a:pt x="23" y="107"/>
                  </a:cubicBezTo>
                  <a:cubicBezTo>
                    <a:pt x="22" y="107"/>
                    <a:pt x="21" y="108"/>
                    <a:pt x="20" y="108"/>
                  </a:cubicBezTo>
                  <a:cubicBezTo>
                    <a:pt x="20" y="108"/>
                    <a:pt x="20" y="109"/>
                    <a:pt x="20" y="109"/>
                  </a:cubicBezTo>
                  <a:cubicBezTo>
                    <a:pt x="19" y="110"/>
                    <a:pt x="19" y="111"/>
                    <a:pt x="19" y="112"/>
                  </a:cubicBezTo>
                  <a:close/>
                  <a:moveTo>
                    <a:pt x="27" y="68"/>
                  </a:moveTo>
                  <a:cubicBezTo>
                    <a:pt x="26" y="68"/>
                    <a:pt x="25" y="68"/>
                    <a:pt x="25" y="66"/>
                  </a:cubicBezTo>
                  <a:cubicBezTo>
                    <a:pt x="24" y="67"/>
                    <a:pt x="24" y="67"/>
                    <a:pt x="24" y="67"/>
                  </a:cubicBezTo>
                  <a:cubicBezTo>
                    <a:pt x="24" y="67"/>
                    <a:pt x="24" y="68"/>
                    <a:pt x="24" y="69"/>
                  </a:cubicBezTo>
                  <a:cubicBezTo>
                    <a:pt x="24" y="70"/>
                    <a:pt x="23" y="71"/>
                    <a:pt x="23" y="73"/>
                  </a:cubicBezTo>
                  <a:cubicBezTo>
                    <a:pt x="24" y="73"/>
                    <a:pt x="25" y="73"/>
                    <a:pt x="25" y="73"/>
                  </a:cubicBezTo>
                  <a:cubicBezTo>
                    <a:pt x="26" y="72"/>
                    <a:pt x="26" y="70"/>
                    <a:pt x="27" y="68"/>
                  </a:cubicBezTo>
                  <a:close/>
                  <a:moveTo>
                    <a:pt x="93" y="57"/>
                  </a:moveTo>
                  <a:cubicBezTo>
                    <a:pt x="92" y="58"/>
                    <a:pt x="90" y="59"/>
                    <a:pt x="89" y="59"/>
                  </a:cubicBezTo>
                  <a:cubicBezTo>
                    <a:pt x="88" y="60"/>
                    <a:pt x="88" y="61"/>
                    <a:pt x="87" y="61"/>
                  </a:cubicBezTo>
                  <a:cubicBezTo>
                    <a:pt x="89" y="62"/>
                    <a:pt x="90" y="62"/>
                    <a:pt x="92" y="62"/>
                  </a:cubicBezTo>
                  <a:cubicBezTo>
                    <a:pt x="92" y="60"/>
                    <a:pt x="93" y="59"/>
                    <a:pt x="93" y="57"/>
                  </a:cubicBezTo>
                  <a:close/>
                  <a:moveTo>
                    <a:pt x="122" y="182"/>
                  </a:moveTo>
                  <a:cubicBezTo>
                    <a:pt x="122" y="182"/>
                    <a:pt x="122" y="182"/>
                    <a:pt x="122" y="182"/>
                  </a:cubicBezTo>
                  <a:cubicBezTo>
                    <a:pt x="123" y="182"/>
                    <a:pt x="123" y="181"/>
                    <a:pt x="124" y="181"/>
                  </a:cubicBezTo>
                  <a:cubicBezTo>
                    <a:pt x="125" y="179"/>
                    <a:pt x="125" y="177"/>
                    <a:pt x="126" y="175"/>
                  </a:cubicBezTo>
                  <a:cubicBezTo>
                    <a:pt x="125" y="175"/>
                    <a:pt x="125" y="175"/>
                    <a:pt x="124" y="175"/>
                  </a:cubicBezTo>
                  <a:cubicBezTo>
                    <a:pt x="124" y="175"/>
                    <a:pt x="124" y="176"/>
                    <a:pt x="124" y="176"/>
                  </a:cubicBezTo>
                  <a:cubicBezTo>
                    <a:pt x="123" y="178"/>
                    <a:pt x="122" y="180"/>
                    <a:pt x="122" y="182"/>
                  </a:cubicBezTo>
                  <a:close/>
                  <a:moveTo>
                    <a:pt x="113" y="149"/>
                  </a:moveTo>
                  <a:cubicBezTo>
                    <a:pt x="113" y="149"/>
                    <a:pt x="113" y="150"/>
                    <a:pt x="113" y="150"/>
                  </a:cubicBezTo>
                  <a:cubicBezTo>
                    <a:pt x="114" y="150"/>
                    <a:pt x="116" y="150"/>
                    <a:pt x="117" y="150"/>
                  </a:cubicBezTo>
                  <a:cubicBezTo>
                    <a:pt x="118" y="150"/>
                    <a:pt x="120" y="149"/>
                    <a:pt x="121" y="149"/>
                  </a:cubicBezTo>
                  <a:cubicBezTo>
                    <a:pt x="121" y="149"/>
                    <a:pt x="121" y="149"/>
                    <a:pt x="121" y="149"/>
                  </a:cubicBezTo>
                  <a:cubicBezTo>
                    <a:pt x="118" y="148"/>
                    <a:pt x="116" y="148"/>
                    <a:pt x="113" y="147"/>
                  </a:cubicBezTo>
                  <a:cubicBezTo>
                    <a:pt x="113" y="148"/>
                    <a:pt x="113" y="148"/>
                    <a:pt x="113" y="149"/>
                  </a:cubicBezTo>
                  <a:close/>
                  <a:moveTo>
                    <a:pt x="44" y="50"/>
                  </a:moveTo>
                  <a:cubicBezTo>
                    <a:pt x="43" y="51"/>
                    <a:pt x="42" y="53"/>
                    <a:pt x="41" y="54"/>
                  </a:cubicBezTo>
                  <a:cubicBezTo>
                    <a:pt x="42" y="54"/>
                    <a:pt x="43" y="55"/>
                    <a:pt x="43" y="56"/>
                  </a:cubicBezTo>
                  <a:cubicBezTo>
                    <a:pt x="44" y="55"/>
                    <a:pt x="44" y="55"/>
                    <a:pt x="44" y="54"/>
                  </a:cubicBezTo>
                  <a:cubicBezTo>
                    <a:pt x="44" y="53"/>
                    <a:pt x="45" y="53"/>
                    <a:pt x="45" y="53"/>
                  </a:cubicBezTo>
                  <a:cubicBezTo>
                    <a:pt x="45" y="52"/>
                    <a:pt x="45" y="51"/>
                    <a:pt x="46" y="51"/>
                  </a:cubicBezTo>
                  <a:cubicBezTo>
                    <a:pt x="45" y="50"/>
                    <a:pt x="45" y="50"/>
                    <a:pt x="44" y="50"/>
                  </a:cubicBezTo>
                  <a:close/>
                  <a:moveTo>
                    <a:pt x="91" y="132"/>
                  </a:moveTo>
                  <a:cubicBezTo>
                    <a:pt x="91" y="132"/>
                    <a:pt x="91" y="132"/>
                    <a:pt x="91" y="132"/>
                  </a:cubicBezTo>
                  <a:cubicBezTo>
                    <a:pt x="90" y="132"/>
                    <a:pt x="89" y="132"/>
                    <a:pt x="89" y="132"/>
                  </a:cubicBezTo>
                  <a:cubicBezTo>
                    <a:pt x="88" y="132"/>
                    <a:pt x="88" y="132"/>
                    <a:pt x="87" y="132"/>
                  </a:cubicBezTo>
                  <a:cubicBezTo>
                    <a:pt x="86" y="134"/>
                    <a:pt x="85" y="135"/>
                    <a:pt x="83" y="137"/>
                  </a:cubicBezTo>
                  <a:cubicBezTo>
                    <a:pt x="83" y="137"/>
                    <a:pt x="83" y="137"/>
                    <a:pt x="83" y="138"/>
                  </a:cubicBezTo>
                  <a:cubicBezTo>
                    <a:pt x="86" y="136"/>
                    <a:pt x="88" y="134"/>
                    <a:pt x="91" y="132"/>
                  </a:cubicBezTo>
                  <a:close/>
                  <a:moveTo>
                    <a:pt x="62" y="51"/>
                  </a:moveTo>
                  <a:cubicBezTo>
                    <a:pt x="64" y="51"/>
                    <a:pt x="66" y="50"/>
                    <a:pt x="67" y="50"/>
                  </a:cubicBezTo>
                  <a:cubicBezTo>
                    <a:pt x="68" y="50"/>
                    <a:pt x="69" y="49"/>
                    <a:pt x="69" y="48"/>
                  </a:cubicBezTo>
                  <a:cubicBezTo>
                    <a:pt x="69" y="48"/>
                    <a:pt x="69" y="48"/>
                    <a:pt x="68" y="47"/>
                  </a:cubicBezTo>
                  <a:cubicBezTo>
                    <a:pt x="67" y="47"/>
                    <a:pt x="67" y="48"/>
                    <a:pt x="66" y="48"/>
                  </a:cubicBezTo>
                  <a:cubicBezTo>
                    <a:pt x="64" y="48"/>
                    <a:pt x="63" y="50"/>
                    <a:pt x="62" y="51"/>
                  </a:cubicBezTo>
                  <a:close/>
                  <a:moveTo>
                    <a:pt x="12" y="111"/>
                  </a:moveTo>
                  <a:cubicBezTo>
                    <a:pt x="12" y="111"/>
                    <a:pt x="12" y="111"/>
                    <a:pt x="12" y="111"/>
                  </a:cubicBezTo>
                  <a:cubicBezTo>
                    <a:pt x="11" y="111"/>
                    <a:pt x="11" y="111"/>
                    <a:pt x="11" y="111"/>
                  </a:cubicBezTo>
                  <a:cubicBezTo>
                    <a:pt x="11" y="114"/>
                    <a:pt x="10" y="116"/>
                    <a:pt x="10" y="119"/>
                  </a:cubicBezTo>
                  <a:cubicBezTo>
                    <a:pt x="10" y="121"/>
                    <a:pt x="9" y="123"/>
                    <a:pt x="10" y="126"/>
                  </a:cubicBezTo>
                  <a:cubicBezTo>
                    <a:pt x="10" y="126"/>
                    <a:pt x="10" y="127"/>
                    <a:pt x="10" y="127"/>
                  </a:cubicBezTo>
                  <a:cubicBezTo>
                    <a:pt x="10" y="127"/>
                    <a:pt x="10" y="127"/>
                    <a:pt x="10" y="127"/>
                  </a:cubicBezTo>
                  <a:cubicBezTo>
                    <a:pt x="11" y="122"/>
                    <a:pt x="11" y="116"/>
                    <a:pt x="12" y="111"/>
                  </a:cubicBezTo>
                  <a:close/>
                  <a:moveTo>
                    <a:pt x="27" y="57"/>
                  </a:moveTo>
                  <a:cubicBezTo>
                    <a:pt x="27" y="57"/>
                    <a:pt x="27" y="57"/>
                    <a:pt x="27" y="57"/>
                  </a:cubicBezTo>
                  <a:cubicBezTo>
                    <a:pt x="28" y="56"/>
                    <a:pt x="29" y="54"/>
                    <a:pt x="30" y="53"/>
                  </a:cubicBezTo>
                  <a:cubicBezTo>
                    <a:pt x="31" y="53"/>
                    <a:pt x="31" y="52"/>
                    <a:pt x="31" y="52"/>
                  </a:cubicBezTo>
                  <a:cubicBezTo>
                    <a:pt x="31" y="52"/>
                    <a:pt x="31" y="51"/>
                    <a:pt x="31" y="51"/>
                  </a:cubicBezTo>
                  <a:cubicBezTo>
                    <a:pt x="32" y="50"/>
                    <a:pt x="33" y="49"/>
                    <a:pt x="33" y="48"/>
                  </a:cubicBezTo>
                  <a:cubicBezTo>
                    <a:pt x="35" y="46"/>
                    <a:pt x="36" y="44"/>
                    <a:pt x="37" y="42"/>
                  </a:cubicBezTo>
                  <a:cubicBezTo>
                    <a:pt x="33" y="47"/>
                    <a:pt x="30" y="52"/>
                    <a:pt x="27" y="57"/>
                  </a:cubicBezTo>
                  <a:close/>
                  <a:moveTo>
                    <a:pt x="86" y="43"/>
                  </a:moveTo>
                  <a:cubicBezTo>
                    <a:pt x="84" y="44"/>
                    <a:pt x="83" y="44"/>
                    <a:pt x="82" y="45"/>
                  </a:cubicBezTo>
                  <a:cubicBezTo>
                    <a:pt x="81" y="46"/>
                    <a:pt x="81" y="46"/>
                    <a:pt x="80" y="47"/>
                  </a:cubicBezTo>
                  <a:cubicBezTo>
                    <a:pt x="81" y="47"/>
                    <a:pt x="82" y="47"/>
                    <a:pt x="82" y="47"/>
                  </a:cubicBezTo>
                  <a:cubicBezTo>
                    <a:pt x="84" y="47"/>
                    <a:pt x="84" y="46"/>
                    <a:pt x="85" y="45"/>
                  </a:cubicBezTo>
                  <a:cubicBezTo>
                    <a:pt x="85" y="45"/>
                    <a:pt x="85" y="45"/>
                    <a:pt x="85" y="45"/>
                  </a:cubicBezTo>
                  <a:cubicBezTo>
                    <a:pt x="85" y="44"/>
                    <a:pt x="85" y="44"/>
                    <a:pt x="86" y="43"/>
                  </a:cubicBezTo>
                  <a:close/>
                  <a:moveTo>
                    <a:pt x="82" y="53"/>
                  </a:moveTo>
                  <a:cubicBezTo>
                    <a:pt x="81" y="55"/>
                    <a:pt x="81" y="56"/>
                    <a:pt x="80" y="57"/>
                  </a:cubicBezTo>
                  <a:cubicBezTo>
                    <a:pt x="81" y="57"/>
                    <a:pt x="82" y="58"/>
                    <a:pt x="84" y="58"/>
                  </a:cubicBezTo>
                  <a:cubicBezTo>
                    <a:pt x="84" y="57"/>
                    <a:pt x="84" y="56"/>
                    <a:pt x="84" y="55"/>
                  </a:cubicBezTo>
                  <a:cubicBezTo>
                    <a:pt x="84" y="55"/>
                    <a:pt x="83" y="54"/>
                    <a:pt x="82" y="53"/>
                  </a:cubicBezTo>
                  <a:close/>
                  <a:moveTo>
                    <a:pt x="59" y="29"/>
                  </a:moveTo>
                  <a:cubicBezTo>
                    <a:pt x="61" y="29"/>
                    <a:pt x="65" y="26"/>
                    <a:pt x="66" y="23"/>
                  </a:cubicBezTo>
                  <a:cubicBezTo>
                    <a:pt x="66" y="23"/>
                    <a:pt x="65" y="23"/>
                    <a:pt x="65" y="24"/>
                  </a:cubicBezTo>
                  <a:cubicBezTo>
                    <a:pt x="64" y="24"/>
                    <a:pt x="64" y="24"/>
                    <a:pt x="63" y="25"/>
                  </a:cubicBezTo>
                  <a:cubicBezTo>
                    <a:pt x="61" y="26"/>
                    <a:pt x="60" y="28"/>
                    <a:pt x="59" y="29"/>
                  </a:cubicBezTo>
                  <a:close/>
                  <a:moveTo>
                    <a:pt x="106" y="173"/>
                  </a:moveTo>
                  <a:cubicBezTo>
                    <a:pt x="105" y="174"/>
                    <a:pt x="105" y="175"/>
                    <a:pt x="104" y="176"/>
                  </a:cubicBezTo>
                  <a:cubicBezTo>
                    <a:pt x="104" y="176"/>
                    <a:pt x="104" y="176"/>
                    <a:pt x="104" y="176"/>
                  </a:cubicBezTo>
                  <a:cubicBezTo>
                    <a:pt x="106" y="175"/>
                    <a:pt x="109" y="174"/>
                    <a:pt x="111" y="174"/>
                  </a:cubicBezTo>
                  <a:cubicBezTo>
                    <a:pt x="111" y="173"/>
                    <a:pt x="111" y="172"/>
                    <a:pt x="111" y="172"/>
                  </a:cubicBezTo>
                  <a:cubicBezTo>
                    <a:pt x="110" y="172"/>
                    <a:pt x="109" y="172"/>
                    <a:pt x="108" y="172"/>
                  </a:cubicBezTo>
                  <a:cubicBezTo>
                    <a:pt x="108" y="173"/>
                    <a:pt x="108" y="174"/>
                    <a:pt x="107" y="174"/>
                  </a:cubicBezTo>
                  <a:cubicBezTo>
                    <a:pt x="107" y="174"/>
                    <a:pt x="106" y="174"/>
                    <a:pt x="106" y="173"/>
                  </a:cubicBezTo>
                  <a:close/>
                  <a:moveTo>
                    <a:pt x="7" y="111"/>
                  </a:moveTo>
                  <a:cubicBezTo>
                    <a:pt x="6" y="116"/>
                    <a:pt x="6" y="120"/>
                    <a:pt x="7" y="125"/>
                  </a:cubicBezTo>
                  <a:cubicBezTo>
                    <a:pt x="7" y="125"/>
                    <a:pt x="7" y="125"/>
                    <a:pt x="7" y="124"/>
                  </a:cubicBezTo>
                  <a:cubicBezTo>
                    <a:pt x="7" y="123"/>
                    <a:pt x="7" y="122"/>
                    <a:pt x="7" y="121"/>
                  </a:cubicBezTo>
                  <a:cubicBezTo>
                    <a:pt x="8" y="119"/>
                    <a:pt x="8" y="116"/>
                    <a:pt x="8" y="114"/>
                  </a:cubicBezTo>
                  <a:cubicBezTo>
                    <a:pt x="8" y="113"/>
                    <a:pt x="8" y="112"/>
                    <a:pt x="8" y="112"/>
                  </a:cubicBezTo>
                  <a:cubicBezTo>
                    <a:pt x="8" y="111"/>
                    <a:pt x="8" y="111"/>
                    <a:pt x="7" y="111"/>
                  </a:cubicBezTo>
                  <a:close/>
                  <a:moveTo>
                    <a:pt x="82" y="50"/>
                  </a:moveTo>
                  <a:cubicBezTo>
                    <a:pt x="81" y="50"/>
                    <a:pt x="81" y="50"/>
                    <a:pt x="80" y="50"/>
                  </a:cubicBezTo>
                  <a:cubicBezTo>
                    <a:pt x="80" y="50"/>
                    <a:pt x="79" y="50"/>
                    <a:pt x="79" y="51"/>
                  </a:cubicBezTo>
                  <a:cubicBezTo>
                    <a:pt x="79" y="52"/>
                    <a:pt x="78" y="54"/>
                    <a:pt x="77" y="56"/>
                  </a:cubicBezTo>
                  <a:cubicBezTo>
                    <a:pt x="77" y="56"/>
                    <a:pt x="77" y="57"/>
                    <a:pt x="77" y="57"/>
                  </a:cubicBezTo>
                  <a:cubicBezTo>
                    <a:pt x="77" y="57"/>
                    <a:pt x="78" y="57"/>
                    <a:pt x="78" y="57"/>
                  </a:cubicBezTo>
                  <a:cubicBezTo>
                    <a:pt x="79" y="55"/>
                    <a:pt x="80" y="53"/>
                    <a:pt x="81" y="51"/>
                  </a:cubicBezTo>
                  <a:cubicBezTo>
                    <a:pt x="82" y="51"/>
                    <a:pt x="82" y="50"/>
                    <a:pt x="82" y="50"/>
                  </a:cubicBezTo>
                  <a:close/>
                  <a:moveTo>
                    <a:pt x="109" y="127"/>
                  </a:moveTo>
                  <a:cubicBezTo>
                    <a:pt x="110" y="127"/>
                    <a:pt x="110" y="126"/>
                    <a:pt x="110" y="126"/>
                  </a:cubicBezTo>
                  <a:cubicBezTo>
                    <a:pt x="110" y="125"/>
                    <a:pt x="110" y="125"/>
                    <a:pt x="110" y="125"/>
                  </a:cubicBezTo>
                  <a:cubicBezTo>
                    <a:pt x="109" y="124"/>
                    <a:pt x="108" y="124"/>
                    <a:pt x="107" y="123"/>
                  </a:cubicBezTo>
                  <a:cubicBezTo>
                    <a:pt x="106" y="124"/>
                    <a:pt x="106" y="125"/>
                    <a:pt x="105" y="125"/>
                  </a:cubicBezTo>
                  <a:cubicBezTo>
                    <a:pt x="107" y="126"/>
                    <a:pt x="108" y="126"/>
                    <a:pt x="109" y="127"/>
                  </a:cubicBezTo>
                  <a:close/>
                  <a:moveTo>
                    <a:pt x="103" y="68"/>
                  </a:moveTo>
                  <a:cubicBezTo>
                    <a:pt x="104" y="67"/>
                    <a:pt x="106" y="62"/>
                    <a:pt x="106" y="61"/>
                  </a:cubicBezTo>
                  <a:cubicBezTo>
                    <a:pt x="106" y="61"/>
                    <a:pt x="105" y="62"/>
                    <a:pt x="105" y="62"/>
                  </a:cubicBezTo>
                  <a:cubicBezTo>
                    <a:pt x="104" y="63"/>
                    <a:pt x="104" y="64"/>
                    <a:pt x="103" y="65"/>
                  </a:cubicBezTo>
                  <a:cubicBezTo>
                    <a:pt x="102" y="66"/>
                    <a:pt x="101" y="66"/>
                    <a:pt x="101" y="67"/>
                  </a:cubicBezTo>
                  <a:cubicBezTo>
                    <a:pt x="102" y="68"/>
                    <a:pt x="102" y="68"/>
                    <a:pt x="103" y="68"/>
                  </a:cubicBezTo>
                  <a:close/>
                  <a:moveTo>
                    <a:pt x="111" y="12"/>
                  </a:moveTo>
                  <a:cubicBezTo>
                    <a:pt x="112" y="15"/>
                    <a:pt x="114" y="18"/>
                    <a:pt x="115" y="21"/>
                  </a:cubicBezTo>
                  <a:cubicBezTo>
                    <a:pt x="116" y="18"/>
                    <a:pt x="114" y="14"/>
                    <a:pt x="111" y="12"/>
                  </a:cubicBezTo>
                  <a:close/>
                  <a:moveTo>
                    <a:pt x="88" y="125"/>
                  </a:moveTo>
                  <a:cubicBezTo>
                    <a:pt x="87" y="124"/>
                    <a:pt x="87" y="124"/>
                    <a:pt x="86" y="124"/>
                  </a:cubicBezTo>
                  <a:cubicBezTo>
                    <a:pt x="85" y="125"/>
                    <a:pt x="84" y="127"/>
                    <a:pt x="82" y="128"/>
                  </a:cubicBezTo>
                  <a:cubicBezTo>
                    <a:pt x="83" y="128"/>
                    <a:pt x="84" y="128"/>
                    <a:pt x="84" y="128"/>
                  </a:cubicBezTo>
                  <a:cubicBezTo>
                    <a:pt x="84" y="128"/>
                    <a:pt x="85" y="128"/>
                    <a:pt x="85" y="128"/>
                  </a:cubicBezTo>
                  <a:cubicBezTo>
                    <a:pt x="86" y="127"/>
                    <a:pt x="87" y="126"/>
                    <a:pt x="88" y="125"/>
                  </a:cubicBezTo>
                  <a:close/>
                  <a:moveTo>
                    <a:pt x="55" y="125"/>
                  </a:moveTo>
                  <a:cubicBezTo>
                    <a:pt x="54" y="123"/>
                    <a:pt x="54" y="121"/>
                    <a:pt x="53" y="119"/>
                  </a:cubicBezTo>
                  <a:cubicBezTo>
                    <a:pt x="53" y="119"/>
                    <a:pt x="53" y="119"/>
                    <a:pt x="53" y="119"/>
                  </a:cubicBezTo>
                  <a:cubicBezTo>
                    <a:pt x="53" y="121"/>
                    <a:pt x="52" y="123"/>
                    <a:pt x="52" y="125"/>
                  </a:cubicBezTo>
                  <a:cubicBezTo>
                    <a:pt x="53" y="125"/>
                    <a:pt x="54" y="125"/>
                    <a:pt x="55" y="125"/>
                  </a:cubicBezTo>
                  <a:close/>
                  <a:moveTo>
                    <a:pt x="7" y="142"/>
                  </a:moveTo>
                  <a:cubicBezTo>
                    <a:pt x="7" y="142"/>
                    <a:pt x="7" y="142"/>
                    <a:pt x="7" y="142"/>
                  </a:cubicBezTo>
                  <a:cubicBezTo>
                    <a:pt x="8" y="145"/>
                    <a:pt x="13" y="151"/>
                    <a:pt x="16" y="152"/>
                  </a:cubicBezTo>
                  <a:cubicBezTo>
                    <a:pt x="16" y="152"/>
                    <a:pt x="16" y="152"/>
                    <a:pt x="16" y="151"/>
                  </a:cubicBezTo>
                  <a:cubicBezTo>
                    <a:pt x="15" y="151"/>
                    <a:pt x="14" y="150"/>
                    <a:pt x="13" y="149"/>
                  </a:cubicBezTo>
                  <a:cubicBezTo>
                    <a:pt x="11" y="147"/>
                    <a:pt x="9" y="145"/>
                    <a:pt x="8" y="143"/>
                  </a:cubicBezTo>
                  <a:cubicBezTo>
                    <a:pt x="8" y="142"/>
                    <a:pt x="7" y="142"/>
                    <a:pt x="7" y="142"/>
                  </a:cubicBezTo>
                  <a:close/>
                  <a:moveTo>
                    <a:pt x="111" y="166"/>
                  </a:moveTo>
                  <a:cubicBezTo>
                    <a:pt x="109" y="166"/>
                    <a:pt x="106" y="167"/>
                    <a:pt x="104" y="166"/>
                  </a:cubicBezTo>
                  <a:cubicBezTo>
                    <a:pt x="104" y="167"/>
                    <a:pt x="104" y="168"/>
                    <a:pt x="104" y="169"/>
                  </a:cubicBezTo>
                  <a:cubicBezTo>
                    <a:pt x="106" y="168"/>
                    <a:pt x="109" y="167"/>
                    <a:pt x="111" y="166"/>
                  </a:cubicBezTo>
                  <a:close/>
                  <a:moveTo>
                    <a:pt x="61" y="61"/>
                  </a:moveTo>
                  <a:cubicBezTo>
                    <a:pt x="62" y="62"/>
                    <a:pt x="62" y="62"/>
                    <a:pt x="62" y="62"/>
                  </a:cubicBezTo>
                  <a:cubicBezTo>
                    <a:pt x="64" y="62"/>
                    <a:pt x="66" y="63"/>
                    <a:pt x="68" y="63"/>
                  </a:cubicBezTo>
                  <a:cubicBezTo>
                    <a:pt x="70" y="63"/>
                    <a:pt x="72" y="64"/>
                    <a:pt x="73" y="64"/>
                  </a:cubicBezTo>
                  <a:cubicBezTo>
                    <a:pt x="74" y="64"/>
                    <a:pt x="74" y="64"/>
                    <a:pt x="74" y="64"/>
                  </a:cubicBezTo>
                  <a:cubicBezTo>
                    <a:pt x="73" y="64"/>
                    <a:pt x="72" y="63"/>
                    <a:pt x="72" y="63"/>
                  </a:cubicBezTo>
                  <a:cubicBezTo>
                    <a:pt x="71" y="63"/>
                    <a:pt x="71" y="63"/>
                    <a:pt x="71" y="63"/>
                  </a:cubicBezTo>
                  <a:cubicBezTo>
                    <a:pt x="70" y="62"/>
                    <a:pt x="70" y="62"/>
                    <a:pt x="69" y="62"/>
                  </a:cubicBezTo>
                  <a:cubicBezTo>
                    <a:pt x="66" y="62"/>
                    <a:pt x="64" y="61"/>
                    <a:pt x="61" y="61"/>
                  </a:cubicBezTo>
                  <a:close/>
                  <a:moveTo>
                    <a:pt x="24" y="85"/>
                  </a:moveTo>
                  <a:cubicBezTo>
                    <a:pt x="24" y="86"/>
                    <a:pt x="25" y="86"/>
                    <a:pt x="25" y="86"/>
                  </a:cubicBezTo>
                  <a:cubicBezTo>
                    <a:pt x="27" y="85"/>
                    <a:pt x="29" y="84"/>
                    <a:pt x="31" y="83"/>
                  </a:cubicBezTo>
                  <a:cubicBezTo>
                    <a:pt x="30" y="82"/>
                    <a:pt x="30" y="82"/>
                    <a:pt x="29" y="82"/>
                  </a:cubicBezTo>
                  <a:cubicBezTo>
                    <a:pt x="29" y="82"/>
                    <a:pt x="29" y="82"/>
                    <a:pt x="29" y="82"/>
                  </a:cubicBezTo>
                  <a:cubicBezTo>
                    <a:pt x="28" y="83"/>
                    <a:pt x="28" y="83"/>
                    <a:pt x="28" y="83"/>
                  </a:cubicBezTo>
                  <a:cubicBezTo>
                    <a:pt x="27" y="84"/>
                    <a:pt x="27" y="84"/>
                    <a:pt x="26" y="84"/>
                  </a:cubicBezTo>
                  <a:cubicBezTo>
                    <a:pt x="26" y="84"/>
                    <a:pt x="26" y="84"/>
                    <a:pt x="26" y="84"/>
                  </a:cubicBezTo>
                  <a:cubicBezTo>
                    <a:pt x="25" y="84"/>
                    <a:pt x="25" y="85"/>
                    <a:pt x="24" y="85"/>
                  </a:cubicBezTo>
                  <a:close/>
                  <a:moveTo>
                    <a:pt x="65" y="127"/>
                  </a:moveTo>
                  <a:cubicBezTo>
                    <a:pt x="64" y="127"/>
                    <a:pt x="63" y="128"/>
                    <a:pt x="62" y="130"/>
                  </a:cubicBezTo>
                  <a:cubicBezTo>
                    <a:pt x="60" y="131"/>
                    <a:pt x="59" y="133"/>
                    <a:pt x="58" y="134"/>
                  </a:cubicBezTo>
                  <a:cubicBezTo>
                    <a:pt x="58" y="135"/>
                    <a:pt x="57" y="135"/>
                    <a:pt x="57" y="135"/>
                  </a:cubicBezTo>
                  <a:cubicBezTo>
                    <a:pt x="60" y="133"/>
                    <a:pt x="63" y="130"/>
                    <a:pt x="65" y="127"/>
                  </a:cubicBezTo>
                  <a:close/>
                  <a:moveTo>
                    <a:pt x="105" y="24"/>
                  </a:moveTo>
                  <a:cubicBezTo>
                    <a:pt x="105" y="24"/>
                    <a:pt x="105" y="24"/>
                    <a:pt x="104" y="24"/>
                  </a:cubicBezTo>
                  <a:cubicBezTo>
                    <a:pt x="103" y="26"/>
                    <a:pt x="102" y="27"/>
                    <a:pt x="101" y="28"/>
                  </a:cubicBezTo>
                  <a:cubicBezTo>
                    <a:pt x="101" y="28"/>
                    <a:pt x="101" y="29"/>
                    <a:pt x="101" y="29"/>
                  </a:cubicBezTo>
                  <a:cubicBezTo>
                    <a:pt x="101" y="30"/>
                    <a:pt x="101" y="31"/>
                    <a:pt x="102" y="32"/>
                  </a:cubicBezTo>
                  <a:cubicBezTo>
                    <a:pt x="102" y="32"/>
                    <a:pt x="102" y="32"/>
                    <a:pt x="102" y="32"/>
                  </a:cubicBezTo>
                  <a:cubicBezTo>
                    <a:pt x="103" y="29"/>
                    <a:pt x="104" y="27"/>
                    <a:pt x="105" y="24"/>
                  </a:cubicBezTo>
                  <a:close/>
                  <a:moveTo>
                    <a:pt x="59" y="117"/>
                  </a:moveTo>
                  <a:cubicBezTo>
                    <a:pt x="58" y="117"/>
                    <a:pt x="58" y="117"/>
                    <a:pt x="58" y="117"/>
                  </a:cubicBezTo>
                  <a:cubicBezTo>
                    <a:pt x="58" y="119"/>
                    <a:pt x="58" y="121"/>
                    <a:pt x="58" y="123"/>
                  </a:cubicBezTo>
                  <a:cubicBezTo>
                    <a:pt x="59" y="123"/>
                    <a:pt x="59" y="123"/>
                    <a:pt x="59" y="122"/>
                  </a:cubicBezTo>
                  <a:cubicBezTo>
                    <a:pt x="59" y="122"/>
                    <a:pt x="60" y="121"/>
                    <a:pt x="60" y="121"/>
                  </a:cubicBezTo>
                  <a:cubicBezTo>
                    <a:pt x="61" y="121"/>
                    <a:pt x="61" y="121"/>
                    <a:pt x="61" y="121"/>
                  </a:cubicBezTo>
                  <a:cubicBezTo>
                    <a:pt x="60" y="119"/>
                    <a:pt x="59" y="118"/>
                    <a:pt x="59" y="117"/>
                  </a:cubicBezTo>
                  <a:close/>
                  <a:moveTo>
                    <a:pt x="91" y="68"/>
                  </a:moveTo>
                  <a:cubicBezTo>
                    <a:pt x="90" y="68"/>
                    <a:pt x="90" y="68"/>
                    <a:pt x="89" y="68"/>
                  </a:cubicBezTo>
                  <a:cubicBezTo>
                    <a:pt x="88" y="67"/>
                    <a:pt x="87" y="67"/>
                    <a:pt x="85" y="66"/>
                  </a:cubicBezTo>
                  <a:cubicBezTo>
                    <a:pt x="83" y="65"/>
                    <a:pt x="81" y="65"/>
                    <a:pt x="79" y="65"/>
                  </a:cubicBezTo>
                  <a:cubicBezTo>
                    <a:pt x="83" y="67"/>
                    <a:pt x="87" y="67"/>
                    <a:pt x="91" y="68"/>
                  </a:cubicBezTo>
                  <a:close/>
                  <a:moveTo>
                    <a:pt x="98" y="42"/>
                  </a:moveTo>
                  <a:cubicBezTo>
                    <a:pt x="98" y="41"/>
                    <a:pt x="99" y="40"/>
                    <a:pt x="99" y="38"/>
                  </a:cubicBezTo>
                  <a:cubicBezTo>
                    <a:pt x="99" y="38"/>
                    <a:pt x="99" y="38"/>
                    <a:pt x="99" y="37"/>
                  </a:cubicBezTo>
                  <a:cubicBezTo>
                    <a:pt x="97" y="38"/>
                    <a:pt x="96" y="40"/>
                    <a:pt x="96" y="42"/>
                  </a:cubicBezTo>
                  <a:cubicBezTo>
                    <a:pt x="96" y="42"/>
                    <a:pt x="97" y="42"/>
                    <a:pt x="98" y="42"/>
                  </a:cubicBezTo>
                  <a:close/>
                  <a:moveTo>
                    <a:pt x="114" y="36"/>
                  </a:moveTo>
                  <a:cubicBezTo>
                    <a:pt x="113" y="40"/>
                    <a:pt x="112" y="43"/>
                    <a:pt x="110" y="47"/>
                  </a:cubicBezTo>
                  <a:cubicBezTo>
                    <a:pt x="110" y="47"/>
                    <a:pt x="110" y="48"/>
                    <a:pt x="111" y="49"/>
                  </a:cubicBezTo>
                  <a:cubicBezTo>
                    <a:pt x="112" y="45"/>
                    <a:pt x="113" y="40"/>
                    <a:pt x="114" y="36"/>
                  </a:cubicBezTo>
                  <a:close/>
                  <a:moveTo>
                    <a:pt x="42" y="64"/>
                  </a:moveTo>
                  <a:cubicBezTo>
                    <a:pt x="46" y="63"/>
                    <a:pt x="50" y="63"/>
                    <a:pt x="54" y="62"/>
                  </a:cubicBezTo>
                  <a:cubicBezTo>
                    <a:pt x="50" y="62"/>
                    <a:pt x="46" y="61"/>
                    <a:pt x="42" y="64"/>
                  </a:cubicBezTo>
                  <a:close/>
                  <a:moveTo>
                    <a:pt x="58" y="40"/>
                  </a:moveTo>
                  <a:cubicBezTo>
                    <a:pt x="58" y="39"/>
                    <a:pt x="58" y="39"/>
                    <a:pt x="58" y="39"/>
                  </a:cubicBezTo>
                  <a:cubicBezTo>
                    <a:pt x="57" y="40"/>
                    <a:pt x="56" y="41"/>
                    <a:pt x="55" y="42"/>
                  </a:cubicBezTo>
                  <a:cubicBezTo>
                    <a:pt x="54" y="43"/>
                    <a:pt x="54" y="44"/>
                    <a:pt x="53" y="45"/>
                  </a:cubicBezTo>
                  <a:cubicBezTo>
                    <a:pt x="52" y="46"/>
                    <a:pt x="51" y="47"/>
                    <a:pt x="50" y="48"/>
                  </a:cubicBezTo>
                  <a:cubicBezTo>
                    <a:pt x="51" y="48"/>
                    <a:pt x="51" y="48"/>
                    <a:pt x="52" y="47"/>
                  </a:cubicBezTo>
                  <a:cubicBezTo>
                    <a:pt x="53" y="46"/>
                    <a:pt x="54" y="45"/>
                    <a:pt x="55" y="43"/>
                  </a:cubicBezTo>
                  <a:cubicBezTo>
                    <a:pt x="57" y="42"/>
                    <a:pt x="57" y="41"/>
                    <a:pt x="58" y="40"/>
                  </a:cubicBezTo>
                  <a:close/>
                  <a:moveTo>
                    <a:pt x="50" y="124"/>
                  </a:moveTo>
                  <a:cubicBezTo>
                    <a:pt x="50" y="122"/>
                    <a:pt x="49" y="121"/>
                    <a:pt x="49" y="120"/>
                  </a:cubicBezTo>
                  <a:cubicBezTo>
                    <a:pt x="49" y="120"/>
                    <a:pt x="48" y="121"/>
                    <a:pt x="48" y="121"/>
                  </a:cubicBezTo>
                  <a:cubicBezTo>
                    <a:pt x="47" y="121"/>
                    <a:pt x="47" y="121"/>
                    <a:pt x="47" y="122"/>
                  </a:cubicBezTo>
                  <a:cubicBezTo>
                    <a:pt x="47" y="122"/>
                    <a:pt x="47" y="123"/>
                    <a:pt x="47" y="124"/>
                  </a:cubicBezTo>
                  <a:cubicBezTo>
                    <a:pt x="48" y="124"/>
                    <a:pt x="49" y="123"/>
                    <a:pt x="50" y="124"/>
                  </a:cubicBezTo>
                  <a:close/>
                  <a:moveTo>
                    <a:pt x="152" y="120"/>
                  </a:moveTo>
                  <a:cubicBezTo>
                    <a:pt x="153" y="119"/>
                    <a:pt x="154" y="114"/>
                    <a:pt x="153" y="112"/>
                  </a:cubicBezTo>
                  <a:cubicBezTo>
                    <a:pt x="153" y="112"/>
                    <a:pt x="153" y="112"/>
                    <a:pt x="152" y="112"/>
                  </a:cubicBezTo>
                  <a:cubicBezTo>
                    <a:pt x="152" y="115"/>
                    <a:pt x="152" y="117"/>
                    <a:pt x="152" y="120"/>
                  </a:cubicBezTo>
                  <a:close/>
                  <a:moveTo>
                    <a:pt x="113" y="11"/>
                  </a:moveTo>
                  <a:cubicBezTo>
                    <a:pt x="113" y="11"/>
                    <a:pt x="113" y="11"/>
                    <a:pt x="113" y="11"/>
                  </a:cubicBezTo>
                  <a:cubicBezTo>
                    <a:pt x="110" y="7"/>
                    <a:pt x="107" y="5"/>
                    <a:pt x="102" y="4"/>
                  </a:cubicBezTo>
                  <a:cubicBezTo>
                    <a:pt x="104" y="5"/>
                    <a:pt x="105" y="6"/>
                    <a:pt x="107" y="7"/>
                  </a:cubicBezTo>
                  <a:cubicBezTo>
                    <a:pt x="108" y="8"/>
                    <a:pt x="110" y="8"/>
                    <a:pt x="111" y="9"/>
                  </a:cubicBezTo>
                  <a:cubicBezTo>
                    <a:pt x="112" y="10"/>
                    <a:pt x="112" y="10"/>
                    <a:pt x="113" y="11"/>
                  </a:cubicBezTo>
                  <a:close/>
                  <a:moveTo>
                    <a:pt x="24" y="150"/>
                  </a:moveTo>
                  <a:cubicBezTo>
                    <a:pt x="23" y="150"/>
                    <a:pt x="22" y="149"/>
                    <a:pt x="21" y="148"/>
                  </a:cubicBezTo>
                  <a:cubicBezTo>
                    <a:pt x="21" y="148"/>
                    <a:pt x="21" y="148"/>
                    <a:pt x="21" y="148"/>
                  </a:cubicBezTo>
                  <a:cubicBezTo>
                    <a:pt x="20" y="148"/>
                    <a:pt x="20" y="148"/>
                    <a:pt x="19" y="149"/>
                  </a:cubicBezTo>
                  <a:cubicBezTo>
                    <a:pt x="20" y="150"/>
                    <a:pt x="21" y="150"/>
                    <a:pt x="23" y="151"/>
                  </a:cubicBezTo>
                  <a:cubicBezTo>
                    <a:pt x="24" y="151"/>
                    <a:pt x="24" y="151"/>
                    <a:pt x="24" y="150"/>
                  </a:cubicBezTo>
                  <a:close/>
                  <a:moveTo>
                    <a:pt x="92" y="25"/>
                  </a:moveTo>
                  <a:cubicBezTo>
                    <a:pt x="92" y="25"/>
                    <a:pt x="92" y="25"/>
                    <a:pt x="92" y="25"/>
                  </a:cubicBezTo>
                  <a:cubicBezTo>
                    <a:pt x="94" y="23"/>
                    <a:pt x="96" y="21"/>
                    <a:pt x="98" y="18"/>
                  </a:cubicBezTo>
                  <a:cubicBezTo>
                    <a:pt x="97" y="18"/>
                    <a:pt x="97" y="18"/>
                    <a:pt x="97" y="18"/>
                  </a:cubicBezTo>
                  <a:cubicBezTo>
                    <a:pt x="95" y="19"/>
                    <a:pt x="92" y="24"/>
                    <a:pt x="92" y="25"/>
                  </a:cubicBezTo>
                  <a:close/>
                  <a:moveTo>
                    <a:pt x="17" y="92"/>
                  </a:moveTo>
                  <a:cubicBezTo>
                    <a:pt x="16" y="94"/>
                    <a:pt x="15" y="95"/>
                    <a:pt x="15" y="97"/>
                  </a:cubicBezTo>
                  <a:cubicBezTo>
                    <a:pt x="15" y="97"/>
                    <a:pt x="15" y="97"/>
                    <a:pt x="15" y="97"/>
                  </a:cubicBezTo>
                  <a:cubicBezTo>
                    <a:pt x="16" y="96"/>
                    <a:pt x="17" y="94"/>
                    <a:pt x="19" y="93"/>
                  </a:cubicBezTo>
                  <a:cubicBezTo>
                    <a:pt x="19" y="93"/>
                    <a:pt x="19" y="93"/>
                    <a:pt x="19" y="92"/>
                  </a:cubicBezTo>
                  <a:cubicBezTo>
                    <a:pt x="18" y="93"/>
                    <a:pt x="17" y="93"/>
                    <a:pt x="17" y="92"/>
                  </a:cubicBezTo>
                  <a:close/>
                  <a:moveTo>
                    <a:pt x="73" y="138"/>
                  </a:moveTo>
                  <a:cubicBezTo>
                    <a:pt x="74" y="138"/>
                    <a:pt x="74" y="138"/>
                    <a:pt x="74" y="138"/>
                  </a:cubicBezTo>
                  <a:cubicBezTo>
                    <a:pt x="76" y="136"/>
                    <a:pt x="78" y="134"/>
                    <a:pt x="81" y="132"/>
                  </a:cubicBezTo>
                  <a:cubicBezTo>
                    <a:pt x="80" y="132"/>
                    <a:pt x="79" y="131"/>
                    <a:pt x="79" y="132"/>
                  </a:cubicBezTo>
                  <a:cubicBezTo>
                    <a:pt x="77" y="134"/>
                    <a:pt x="75" y="136"/>
                    <a:pt x="73" y="138"/>
                  </a:cubicBezTo>
                  <a:close/>
                  <a:moveTo>
                    <a:pt x="66" y="117"/>
                  </a:moveTo>
                  <a:cubicBezTo>
                    <a:pt x="66" y="116"/>
                    <a:pt x="64" y="115"/>
                    <a:pt x="63" y="115"/>
                  </a:cubicBezTo>
                  <a:cubicBezTo>
                    <a:pt x="63" y="116"/>
                    <a:pt x="64" y="118"/>
                    <a:pt x="64" y="119"/>
                  </a:cubicBezTo>
                  <a:cubicBezTo>
                    <a:pt x="65" y="118"/>
                    <a:pt x="65" y="117"/>
                    <a:pt x="66" y="117"/>
                  </a:cubicBezTo>
                  <a:close/>
                  <a:moveTo>
                    <a:pt x="84" y="17"/>
                  </a:moveTo>
                  <a:cubicBezTo>
                    <a:pt x="84" y="17"/>
                    <a:pt x="84" y="17"/>
                    <a:pt x="84" y="17"/>
                  </a:cubicBezTo>
                  <a:cubicBezTo>
                    <a:pt x="84" y="17"/>
                    <a:pt x="84" y="17"/>
                    <a:pt x="84" y="17"/>
                  </a:cubicBezTo>
                  <a:cubicBezTo>
                    <a:pt x="86" y="15"/>
                    <a:pt x="88" y="14"/>
                    <a:pt x="90" y="12"/>
                  </a:cubicBezTo>
                  <a:cubicBezTo>
                    <a:pt x="89" y="12"/>
                    <a:pt x="88" y="11"/>
                    <a:pt x="88" y="12"/>
                  </a:cubicBezTo>
                  <a:cubicBezTo>
                    <a:pt x="87" y="14"/>
                    <a:pt x="85" y="15"/>
                    <a:pt x="84" y="17"/>
                  </a:cubicBezTo>
                  <a:close/>
                  <a:moveTo>
                    <a:pt x="125" y="163"/>
                  </a:moveTo>
                  <a:cubicBezTo>
                    <a:pt x="125" y="163"/>
                    <a:pt x="125" y="163"/>
                    <a:pt x="125" y="163"/>
                  </a:cubicBezTo>
                  <a:cubicBezTo>
                    <a:pt x="124" y="163"/>
                    <a:pt x="124" y="163"/>
                    <a:pt x="124" y="164"/>
                  </a:cubicBezTo>
                  <a:cubicBezTo>
                    <a:pt x="123" y="165"/>
                    <a:pt x="123" y="166"/>
                    <a:pt x="122" y="168"/>
                  </a:cubicBezTo>
                  <a:cubicBezTo>
                    <a:pt x="122" y="168"/>
                    <a:pt x="123" y="168"/>
                    <a:pt x="123" y="168"/>
                  </a:cubicBezTo>
                  <a:cubicBezTo>
                    <a:pt x="124" y="168"/>
                    <a:pt x="124" y="167"/>
                    <a:pt x="124" y="167"/>
                  </a:cubicBezTo>
                  <a:cubicBezTo>
                    <a:pt x="124" y="166"/>
                    <a:pt x="125" y="164"/>
                    <a:pt x="125" y="163"/>
                  </a:cubicBezTo>
                  <a:close/>
                  <a:moveTo>
                    <a:pt x="108" y="183"/>
                  </a:moveTo>
                  <a:cubicBezTo>
                    <a:pt x="108" y="183"/>
                    <a:pt x="108" y="183"/>
                    <a:pt x="108" y="182"/>
                  </a:cubicBezTo>
                  <a:cubicBezTo>
                    <a:pt x="107" y="183"/>
                    <a:pt x="106" y="184"/>
                    <a:pt x="105" y="184"/>
                  </a:cubicBezTo>
                  <a:cubicBezTo>
                    <a:pt x="104" y="184"/>
                    <a:pt x="104" y="185"/>
                    <a:pt x="104" y="185"/>
                  </a:cubicBezTo>
                  <a:cubicBezTo>
                    <a:pt x="105" y="185"/>
                    <a:pt x="105" y="185"/>
                    <a:pt x="106" y="185"/>
                  </a:cubicBezTo>
                  <a:cubicBezTo>
                    <a:pt x="107" y="185"/>
                    <a:pt x="107" y="185"/>
                    <a:pt x="108" y="185"/>
                  </a:cubicBezTo>
                  <a:cubicBezTo>
                    <a:pt x="108" y="184"/>
                    <a:pt x="108" y="183"/>
                    <a:pt x="108" y="183"/>
                  </a:cubicBezTo>
                  <a:close/>
                  <a:moveTo>
                    <a:pt x="67" y="58"/>
                  </a:moveTo>
                  <a:cubicBezTo>
                    <a:pt x="62" y="58"/>
                    <a:pt x="57" y="58"/>
                    <a:pt x="56" y="59"/>
                  </a:cubicBezTo>
                  <a:cubicBezTo>
                    <a:pt x="57" y="59"/>
                    <a:pt x="59" y="59"/>
                    <a:pt x="60" y="59"/>
                  </a:cubicBezTo>
                  <a:cubicBezTo>
                    <a:pt x="61" y="59"/>
                    <a:pt x="61" y="59"/>
                    <a:pt x="61" y="59"/>
                  </a:cubicBezTo>
                  <a:cubicBezTo>
                    <a:pt x="62" y="59"/>
                    <a:pt x="62" y="58"/>
                    <a:pt x="63" y="58"/>
                  </a:cubicBezTo>
                  <a:cubicBezTo>
                    <a:pt x="64" y="59"/>
                    <a:pt x="65" y="58"/>
                    <a:pt x="67" y="58"/>
                  </a:cubicBezTo>
                  <a:close/>
                  <a:moveTo>
                    <a:pt x="123" y="184"/>
                  </a:moveTo>
                  <a:cubicBezTo>
                    <a:pt x="122" y="184"/>
                    <a:pt x="122" y="184"/>
                    <a:pt x="121" y="185"/>
                  </a:cubicBezTo>
                  <a:cubicBezTo>
                    <a:pt x="121" y="186"/>
                    <a:pt x="121" y="187"/>
                    <a:pt x="121" y="188"/>
                  </a:cubicBezTo>
                  <a:cubicBezTo>
                    <a:pt x="122" y="187"/>
                    <a:pt x="122" y="187"/>
                    <a:pt x="122" y="187"/>
                  </a:cubicBezTo>
                  <a:cubicBezTo>
                    <a:pt x="123" y="187"/>
                    <a:pt x="123" y="187"/>
                    <a:pt x="123" y="187"/>
                  </a:cubicBezTo>
                  <a:cubicBezTo>
                    <a:pt x="123" y="186"/>
                    <a:pt x="123" y="185"/>
                    <a:pt x="123" y="184"/>
                  </a:cubicBezTo>
                  <a:close/>
                  <a:moveTo>
                    <a:pt x="103" y="190"/>
                  </a:moveTo>
                  <a:cubicBezTo>
                    <a:pt x="104" y="189"/>
                    <a:pt x="106" y="189"/>
                    <a:pt x="107" y="188"/>
                  </a:cubicBezTo>
                  <a:cubicBezTo>
                    <a:pt x="107" y="188"/>
                    <a:pt x="107" y="188"/>
                    <a:pt x="107" y="187"/>
                  </a:cubicBezTo>
                  <a:cubicBezTo>
                    <a:pt x="106" y="187"/>
                    <a:pt x="105" y="188"/>
                    <a:pt x="103" y="188"/>
                  </a:cubicBezTo>
                  <a:cubicBezTo>
                    <a:pt x="103" y="188"/>
                    <a:pt x="103" y="189"/>
                    <a:pt x="103" y="190"/>
                  </a:cubicBezTo>
                  <a:close/>
                  <a:moveTo>
                    <a:pt x="17" y="100"/>
                  </a:moveTo>
                  <a:cubicBezTo>
                    <a:pt x="17" y="101"/>
                    <a:pt x="17" y="103"/>
                    <a:pt x="17" y="103"/>
                  </a:cubicBezTo>
                  <a:cubicBezTo>
                    <a:pt x="18" y="103"/>
                    <a:pt x="18" y="103"/>
                    <a:pt x="18" y="102"/>
                  </a:cubicBezTo>
                  <a:cubicBezTo>
                    <a:pt x="19" y="101"/>
                    <a:pt x="19" y="100"/>
                    <a:pt x="19" y="99"/>
                  </a:cubicBezTo>
                  <a:cubicBezTo>
                    <a:pt x="18" y="99"/>
                    <a:pt x="18" y="99"/>
                    <a:pt x="17" y="100"/>
                  </a:cubicBezTo>
                  <a:close/>
                  <a:moveTo>
                    <a:pt x="125" y="173"/>
                  </a:moveTo>
                  <a:cubicBezTo>
                    <a:pt x="126" y="172"/>
                    <a:pt x="127" y="172"/>
                    <a:pt x="127" y="172"/>
                  </a:cubicBezTo>
                  <a:cubicBezTo>
                    <a:pt x="127" y="172"/>
                    <a:pt x="128" y="172"/>
                    <a:pt x="128" y="172"/>
                  </a:cubicBezTo>
                  <a:cubicBezTo>
                    <a:pt x="128" y="171"/>
                    <a:pt x="128" y="170"/>
                    <a:pt x="129" y="170"/>
                  </a:cubicBezTo>
                  <a:cubicBezTo>
                    <a:pt x="127" y="170"/>
                    <a:pt x="126" y="170"/>
                    <a:pt x="125" y="173"/>
                  </a:cubicBezTo>
                  <a:close/>
                  <a:moveTo>
                    <a:pt x="97" y="27"/>
                  </a:moveTo>
                  <a:cubicBezTo>
                    <a:pt x="97" y="28"/>
                    <a:pt x="96" y="29"/>
                    <a:pt x="96" y="30"/>
                  </a:cubicBezTo>
                  <a:cubicBezTo>
                    <a:pt x="96" y="30"/>
                    <a:pt x="96" y="30"/>
                    <a:pt x="97" y="31"/>
                  </a:cubicBezTo>
                  <a:cubicBezTo>
                    <a:pt x="97" y="30"/>
                    <a:pt x="98" y="29"/>
                    <a:pt x="98" y="29"/>
                  </a:cubicBezTo>
                  <a:cubicBezTo>
                    <a:pt x="99" y="28"/>
                    <a:pt x="99" y="28"/>
                    <a:pt x="98" y="27"/>
                  </a:cubicBezTo>
                  <a:cubicBezTo>
                    <a:pt x="98" y="27"/>
                    <a:pt x="98" y="27"/>
                    <a:pt x="97" y="27"/>
                  </a:cubicBezTo>
                  <a:close/>
                  <a:moveTo>
                    <a:pt x="40" y="139"/>
                  </a:moveTo>
                  <a:cubicBezTo>
                    <a:pt x="41" y="139"/>
                    <a:pt x="41" y="140"/>
                    <a:pt x="41" y="141"/>
                  </a:cubicBezTo>
                  <a:cubicBezTo>
                    <a:pt x="42" y="140"/>
                    <a:pt x="43" y="139"/>
                    <a:pt x="44" y="138"/>
                  </a:cubicBezTo>
                  <a:cubicBezTo>
                    <a:pt x="43" y="138"/>
                    <a:pt x="43" y="138"/>
                    <a:pt x="42" y="137"/>
                  </a:cubicBezTo>
                  <a:cubicBezTo>
                    <a:pt x="42" y="138"/>
                    <a:pt x="41" y="138"/>
                    <a:pt x="40" y="139"/>
                  </a:cubicBezTo>
                  <a:close/>
                  <a:moveTo>
                    <a:pt x="95" y="39"/>
                  </a:moveTo>
                  <a:cubicBezTo>
                    <a:pt x="96" y="37"/>
                    <a:pt x="96" y="37"/>
                    <a:pt x="97" y="36"/>
                  </a:cubicBezTo>
                  <a:cubicBezTo>
                    <a:pt x="97" y="35"/>
                    <a:pt x="97" y="35"/>
                    <a:pt x="96" y="34"/>
                  </a:cubicBezTo>
                  <a:cubicBezTo>
                    <a:pt x="96" y="35"/>
                    <a:pt x="96" y="35"/>
                    <a:pt x="95" y="36"/>
                  </a:cubicBezTo>
                  <a:cubicBezTo>
                    <a:pt x="94" y="37"/>
                    <a:pt x="94" y="38"/>
                    <a:pt x="95" y="39"/>
                  </a:cubicBezTo>
                  <a:close/>
                  <a:moveTo>
                    <a:pt x="37" y="127"/>
                  </a:moveTo>
                  <a:cubicBezTo>
                    <a:pt x="36" y="128"/>
                    <a:pt x="36" y="128"/>
                    <a:pt x="36" y="129"/>
                  </a:cubicBezTo>
                  <a:cubicBezTo>
                    <a:pt x="35" y="130"/>
                    <a:pt x="35" y="131"/>
                    <a:pt x="35" y="132"/>
                  </a:cubicBezTo>
                  <a:cubicBezTo>
                    <a:pt x="36" y="132"/>
                    <a:pt x="36" y="131"/>
                    <a:pt x="37" y="131"/>
                  </a:cubicBezTo>
                  <a:cubicBezTo>
                    <a:pt x="37" y="131"/>
                    <a:pt x="37" y="130"/>
                    <a:pt x="37" y="130"/>
                  </a:cubicBezTo>
                  <a:cubicBezTo>
                    <a:pt x="37" y="129"/>
                    <a:pt x="37" y="128"/>
                    <a:pt x="37" y="127"/>
                  </a:cubicBezTo>
                  <a:close/>
                  <a:moveTo>
                    <a:pt x="23" y="116"/>
                  </a:moveTo>
                  <a:cubicBezTo>
                    <a:pt x="23" y="116"/>
                    <a:pt x="23" y="116"/>
                    <a:pt x="23" y="116"/>
                  </a:cubicBezTo>
                  <a:cubicBezTo>
                    <a:pt x="22" y="116"/>
                    <a:pt x="20" y="117"/>
                    <a:pt x="19" y="118"/>
                  </a:cubicBezTo>
                  <a:cubicBezTo>
                    <a:pt x="19" y="118"/>
                    <a:pt x="19" y="118"/>
                    <a:pt x="19" y="118"/>
                  </a:cubicBezTo>
                  <a:cubicBezTo>
                    <a:pt x="18" y="119"/>
                    <a:pt x="18" y="119"/>
                    <a:pt x="18" y="120"/>
                  </a:cubicBezTo>
                  <a:cubicBezTo>
                    <a:pt x="20" y="118"/>
                    <a:pt x="22" y="117"/>
                    <a:pt x="23" y="116"/>
                  </a:cubicBezTo>
                  <a:close/>
                  <a:moveTo>
                    <a:pt x="42" y="106"/>
                  </a:moveTo>
                  <a:cubicBezTo>
                    <a:pt x="42" y="106"/>
                    <a:pt x="42" y="106"/>
                    <a:pt x="42" y="106"/>
                  </a:cubicBezTo>
                  <a:cubicBezTo>
                    <a:pt x="42" y="105"/>
                    <a:pt x="42" y="104"/>
                    <a:pt x="42" y="103"/>
                  </a:cubicBezTo>
                  <a:cubicBezTo>
                    <a:pt x="42" y="101"/>
                    <a:pt x="42" y="100"/>
                    <a:pt x="41" y="100"/>
                  </a:cubicBezTo>
                  <a:cubicBezTo>
                    <a:pt x="41" y="102"/>
                    <a:pt x="41" y="104"/>
                    <a:pt x="42" y="106"/>
                  </a:cubicBezTo>
                  <a:close/>
                  <a:moveTo>
                    <a:pt x="107" y="153"/>
                  </a:moveTo>
                  <a:cubicBezTo>
                    <a:pt x="107" y="154"/>
                    <a:pt x="106" y="155"/>
                    <a:pt x="106" y="156"/>
                  </a:cubicBezTo>
                  <a:cubicBezTo>
                    <a:pt x="108" y="155"/>
                    <a:pt x="109" y="154"/>
                    <a:pt x="111" y="153"/>
                  </a:cubicBezTo>
                  <a:cubicBezTo>
                    <a:pt x="111" y="153"/>
                    <a:pt x="111" y="153"/>
                    <a:pt x="111" y="153"/>
                  </a:cubicBezTo>
                  <a:cubicBezTo>
                    <a:pt x="111" y="153"/>
                    <a:pt x="111" y="153"/>
                    <a:pt x="111" y="153"/>
                  </a:cubicBezTo>
                  <a:cubicBezTo>
                    <a:pt x="110" y="153"/>
                    <a:pt x="109" y="153"/>
                    <a:pt x="107" y="153"/>
                  </a:cubicBezTo>
                  <a:close/>
                  <a:moveTo>
                    <a:pt x="68" y="17"/>
                  </a:moveTo>
                  <a:cubicBezTo>
                    <a:pt x="68" y="16"/>
                    <a:pt x="68" y="16"/>
                    <a:pt x="67" y="16"/>
                  </a:cubicBezTo>
                  <a:cubicBezTo>
                    <a:pt x="66" y="17"/>
                    <a:pt x="65" y="19"/>
                    <a:pt x="65" y="20"/>
                  </a:cubicBezTo>
                  <a:cubicBezTo>
                    <a:pt x="66" y="19"/>
                    <a:pt x="67" y="18"/>
                    <a:pt x="68" y="17"/>
                  </a:cubicBezTo>
                  <a:close/>
                  <a:moveTo>
                    <a:pt x="151" y="148"/>
                  </a:moveTo>
                  <a:cubicBezTo>
                    <a:pt x="152" y="145"/>
                    <a:pt x="152" y="145"/>
                    <a:pt x="152" y="145"/>
                  </a:cubicBezTo>
                  <a:cubicBezTo>
                    <a:pt x="151" y="145"/>
                    <a:pt x="150" y="146"/>
                    <a:pt x="149" y="146"/>
                  </a:cubicBezTo>
                  <a:cubicBezTo>
                    <a:pt x="149" y="147"/>
                    <a:pt x="150" y="147"/>
                    <a:pt x="151" y="148"/>
                  </a:cubicBezTo>
                  <a:close/>
                  <a:moveTo>
                    <a:pt x="73" y="12"/>
                  </a:moveTo>
                  <a:cubicBezTo>
                    <a:pt x="73" y="12"/>
                    <a:pt x="73" y="12"/>
                    <a:pt x="73" y="12"/>
                  </a:cubicBezTo>
                  <a:cubicBezTo>
                    <a:pt x="72" y="13"/>
                    <a:pt x="70" y="13"/>
                    <a:pt x="69" y="14"/>
                  </a:cubicBezTo>
                  <a:cubicBezTo>
                    <a:pt x="69" y="15"/>
                    <a:pt x="70" y="15"/>
                    <a:pt x="70" y="15"/>
                  </a:cubicBezTo>
                  <a:cubicBezTo>
                    <a:pt x="71" y="14"/>
                    <a:pt x="72" y="13"/>
                    <a:pt x="73" y="12"/>
                  </a:cubicBezTo>
                  <a:close/>
                  <a:moveTo>
                    <a:pt x="108" y="122"/>
                  </a:moveTo>
                  <a:cubicBezTo>
                    <a:pt x="109" y="122"/>
                    <a:pt x="110" y="123"/>
                    <a:pt x="111" y="123"/>
                  </a:cubicBezTo>
                  <a:cubicBezTo>
                    <a:pt x="112" y="123"/>
                    <a:pt x="112" y="123"/>
                    <a:pt x="113" y="123"/>
                  </a:cubicBezTo>
                  <a:cubicBezTo>
                    <a:pt x="113" y="123"/>
                    <a:pt x="113" y="123"/>
                    <a:pt x="113" y="123"/>
                  </a:cubicBezTo>
                  <a:cubicBezTo>
                    <a:pt x="111" y="122"/>
                    <a:pt x="110" y="122"/>
                    <a:pt x="109" y="121"/>
                  </a:cubicBezTo>
                  <a:cubicBezTo>
                    <a:pt x="108" y="121"/>
                    <a:pt x="108" y="121"/>
                    <a:pt x="108" y="122"/>
                  </a:cubicBezTo>
                  <a:close/>
                  <a:moveTo>
                    <a:pt x="105" y="73"/>
                  </a:moveTo>
                  <a:cubicBezTo>
                    <a:pt x="106" y="71"/>
                    <a:pt x="106" y="70"/>
                    <a:pt x="107" y="68"/>
                  </a:cubicBezTo>
                  <a:cubicBezTo>
                    <a:pt x="107" y="67"/>
                    <a:pt x="107" y="67"/>
                    <a:pt x="107" y="66"/>
                  </a:cubicBezTo>
                  <a:cubicBezTo>
                    <a:pt x="107" y="67"/>
                    <a:pt x="106" y="68"/>
                    <a:pt x="106" y="69"/>
                  </a:cubicBezTo>
                  <a:cubicBezTo>
                    <a:pt x="106" y="69"/>
                    <a:pt x="106" y="70"/>
                    <a:pt x="105" y="70"/>
                  </a:cubicBezTo>
                  <a:cubicBezTo>
                    <a:pt x="105" y="71"/>
                    <a:pt x="104" y="72"/>
                    <a:pt x="105" y="73"/>
                  </a:cubicBezTo>
                  <a:close/>
                  <a:moveTo>
                    <a:pt x="85" y="22"/>
                  </a:moveTo>
                  <a:cubicBezTo>
                    <a:pt x="84" y="22"/>
                    <a:pt x="83" y="22"/>
                    <a:pt x="82" y="23"/>
                  </a:cubicBezTo>
                  <a:cubicBezTo>
                    <a:pt x="81" y="23"/>
                    <a:pt x="81" y="23"/>
                    <a:pt x="81" y="24"/>
                  </a:cubicBezTo>
                  <a:cubicBezTo>
                    <a:pt x="83" y="24"/>
                    <a:pt x="84" y="24"/>
                    <a:pt x="85" y="22"/>
                  </a:cubicBezTo>
                  <a:close/>
                  <a:moveTo>
                    <a:pt x="86" y="58"/>
                  </a:moveTo>
                  <a:cubicBezTo>
                    <a:pt x="87" y="58"/>
                    <a:pt x="88" y="57"/>
                    <a:pt x="88" y="56"/>
                  </a:cubicBezTo>
                  <a:cubicBezTo>
                    <a:pt x="88" y="56"/>
                    <a:pt x="87" y="56"/>
                    <a:pt x="86" y="56"/>
                  </a:cubicBezTo>
                  <a:cubicBezTo>
                    <a:pt x="86" y="57"/>
                    <a:pt x="86" y="57"/>
                    <a:pt x="86" y="58"/>
                  </a:cubicBezTo>
                  <a:close/>
                  <a:moveTo>
                    <a:pt x="105" y="20"/>
                  </a:moveTo>
                  <a:cubicBezTo>
                    <a:pt x="105" y="20"/>
                    <a:pt x="105" y="20"/>
                    <a:pt x="105" y="19"/>
                  </a:cubicBezTo>
                  <a:cubicBezTo>
                    <a:pt x="105" y="18"/>
                    <a:pt x="105" y="17"/>
                    <a:pt x="103" y="17"/>
                  </a:cubicBezTo>
                  <a:cubicBezTo>
                    <a:pt x="103" y="17"/>
                    <a:pt x="102" y="18"/>
                    <a:pt x="102" y="18"/>
                  </a:cubicBezTo>
                  <a:cubicBezTo>
                    <a:pt x="103" y="19"/>
                    <a:pt x="104" y="19"/>
                    <a:pt x="105" y="20"/>
                  </a:cubicBezTo>
                  <a:close/>
                  <a:moveTo>
                    <a:pt x="55" y="116"/>
                  </a:moveTo>
                  <a:cubicBezTo>
                    <a:pt x="55" y="117"/>
                    <a:pt x="56" y="119"/>
                    <a:pt x="56" y="120"/>
                  </a:cubicBezTo>
                  <a:cubicBezTo>
                    <a:pt x="56" y="120"/>
                    <a:pt x="56" y="120"/>
                    <a:pt x="56" y="120"/>
                  </a:cubicBezTo>
                  <a:cubicBezTo>
                    <a:pt x="56" y="119"/>
                    <a:pt x="56" y="117"/>
                    <a:pt x="56" y="115"/>
                  </a:cubicBezTo>
                  <a:cubicBezTo>
                    <a:pt x="56" y="116"/>
                    <a:pt x="55" y="116"/>
                    <a:pt x="55" y="116"/>
                  </a:cubicBezTo>
                  <a:close/>
                  <a:moveTo>
                    <a:pt x="85" y="53"/>
                  </a:moveTo>
                  <a:cubicBezTo>
                    <a:pt x="85" y="52"/>
                    <a:pt x="85" y="50"/>
                    <a:pt x="86" y="49"/>
                  </a:cubicBezTo>
                  <a:cubicBezTo>
                    <a:pt x="86" y="49"/>
                    <a:pt x="86" y="49"/>
                    <a:pt x="86" y="49"/>
                  </a:cubicBezTo>
                  <a:cubicBezTo>
                    <a:pt x="85" y="49"/>
                    <a:pt x="85" y="49"/>
                    <a:pt x="85" y="49"/>
                  </a:cubicBezTo>
                  <a:cubicBezTo>
                    <a:pt x="85" y="50"/>
                    <a:pt x="84" y="50"/>
                    <a:pt x="84" y="50"/>
                  </a:cubicBezTo>
                  <a:cubicBezTo>
                    <a:pt x="83" y="52"/>
                    <a:pt x="84" y="52"/>
                    <a:pt x="85" y="53"/>
                  </a:cubicBezTo>
                  <a:close/>
                  <a:moveTo>
                    <a:pt x="59" y="112"/>
                  </a:moveTo>
                  <a:cubicBezTo>
                    <a:pt x="58" y="113"/>
                    <a:pt x="58" y="114"/>
                    <a:pt x="59" y="114"/>
                  </a:cubicBezTo>
                  <a:cubicBezTo>
                    <a:pt x="59" y="115"/>
                    <a:pt x="60" y="116"/>
                    <a:pt x="61" y="117"/>
                  </a:cubicBezTo>
                  <a:cubicBezTo>
                    <a:pt x="60" y="115"/>
                    <a:pt x="60" y="113"/>
                    <a:pt x="59" y="112"/>
                  </a:cubicBezTo>
                  <a:close/>
                  <a:moveTo>
                    <a:pt x="95" y="128"/>
                  </a:moveTo>
                  <a:cubicBezTo>
                    <a:pt x="94" y="128"/>
                    <a:pt x="93" y="127"/>
                    <a:pt x="92" y="127"/>
                  </a:cubicBezTo>
                  <a:cubicBezTo>
                    <a:pt x="92" y="127"/>
                    <a:pt x="91" y="128"/>
                    <a:pt x="91" y="128"/>
                  </a:cubicBezTo>
                  <a:cubicBezTo>
                    <a:pt x="92" y="129"/>
                    <a:pt x="93" y="129"/>
                    <a:pt x="94" y="129"/>
                  </a:cubicBezTo>
                  <a:cubicBezTo>
                    <a:pt x="94" y="129"/>
                    <a:pt x="95" y="128"/>
                    <a:pt x="95" y="128"/>
                  </a:cubicBezTo>
                  <a:close/>
                  <a:moveTo>
                    <a:pt x="125" y="225"/>
                  </a:moveTo>
                  <a:cubicBezTo>
                    <a:pt x="124" y="226"/>
                    <a:pt x="123" y="227"/>
                    <a:pt x="122" y="227"/>
                  </a:cubicBezTo>
                  <a:cubicBezTo>
                    <a:pt x="123" y="228"/>
                    <a:pt x="123" y="228"/>
                    <a:pt x="123" y="228"/>
                  </a:cubicBezTo>
                  <a:cubicBezTo>
                    <a:pt x="124" y="228"/>
                    <a:pt x="125" y="228"/>
                    <a:pt x="125" y="227"/>
                  </a:cubicBezTo>
                  <a:cubicBezTo>
                    <a:pt x="125" y="227"/>
                    <a:pt x="125" y="226"/>
                    <a:pt x="125" y="225"/>
                  </a:cubicBezTo>
                  <a:close/>
                  <a:moveTo>
                    <a:pt x="54" y="51"/>
                  </a:moveTo>
                  <a:cubicBezTo>
                    <a:pt x="53" y="51"/>
                    <a:pt x="53" y="50"/>
                    <a:pt x="52" y="50"/>
                  </a:cubicBezTo>
                  <a:cubicBezTo>
                    <a:pt x="51" y="51"/>
                    <a:pt x="51" y="52"/>
                    <a:pt x="50" y="52"/>
                  </a:cubicBezTo>
                  <a:cubicBezTo>
                    <a:pt x="51" y="52"/>
                    <a:pt x="53" y="52"/>
                    <a:pt x="54" y="51"/>
                  </a:cubicBezTo>
                  <a:cubicBezTo>
                    <a:pt x="54" y="51"/>
                    <a:pt x="54" y="51"/>
                    <a:pt x="54" y="51"/>
                  </a:cubicBezTo>
                  <a:close/>
                  <a:moveTo>
                    <a:pt x="99" y="35"/>
                  </a:moveTo>
                  <a:cubicBezTo>
                    <a:pt x="100" y="33"/>
                    <a:pt x="100" y="32"/>
                    <a:pt x="99" y="31"/>
                  </a:cubicBezTo>
                  <a:cubicBezTo>
                    <a:pt x="99" y="31"/>
                    <a:pt x="98" y="32"/>
                    <a:pt x="98" y="33"/>
                  </a:cubicBezTo>
                  <a:cubicBezTo>
                    <a:pt x="98" y="33"/>
                    <a:pt x="99" y="34"/>
                    <a:pt x="99" y="35"/>
                  </a:cubicBezTo>
                  <a:close/>
                  <a:moveTo>
                    <a:pt x="127" y="224"/>
                  </a:moveTo>
                  <a:cubicBezTo>
                    <a:pt x="127" y="224"/>
                    <a:pt x="127" y="225"/>
                    <a:pt x="127" y="226"/>
                  </a:cubicBezTo>
                  <a:cubicBezTo>
                    <a:pt x="128" y="226"/>
                    <a:pt x="129" y="225"/>
                    <a:pt x="129" y="225"/>
                  </a:cubicBezTo>
                  <a:cubicBezTo>
                    <a:pt x="129" y="224"/>
                    <a:pt x="129" y="224"/>
                    <a:pt x="128" y="223"/>
                  </a:cubicBezTo>
                  <a:cubicBezTo>
                    <a:pt x="128" y="223"/>
                    <a:pt x="127" y="223"/>
                    <a:pt x="127" y="224"/>
                  </a:cubicBezTo>
                  <a:close/>
                  <a:moveTo>
                    <a:pt x="121" y="194"/>
                  </a:moveTo>
                  <a:cubicBezTo>
                    <a:pt x="122" y="194"/>
                    <a:pt x="122" y="193"/>
                    <a:pt x="122" y="193"/>
                  </a:cubicBezTo>
                  <a:cubicBezTo>
                    <a:pt x="122" y="192"/>
                    <a:pt x="122" y="191"/>
                    <a:pt x="122" y="190"/>
                  </a:cubicBezTo>
                  <a:cubicBezTo>
                    <a:pt x="122" y="190"/>
                    <a:pt x="121" y="190"/>
                    <a:pt x="121" y="190"/>
                  </a:cubicBezTo>
                  <a:cubicBezTo>
                    <a:pt x="121" y="191"/>
                    <a:pt x="121" y="192"/>
                    <a:pt x="121" y="194"/>
                  </a:cubicBezTo>
                  <a:close/>
                  <a:moveTo>
                    <a:pt x="87" y="9"/>
                  </a:moveTo>
                  <a:cubicBezTo>
                    <a:pt x="87" y="9"/>
                    <a:pt x="87" y="9"/>
                    <a:pt x="87" y="9"/>
                  </a:cubicBezTo>
                  <a:cubicBezTo>
                    <a:pt x="86" y="8"/>
                    <a:pt x="84" y="8"/>
                    <a:pt x="82" y="8"/>
                  </a:cubicBezTo>
                  <a:cubicBezTo>
                    <a:pt x="81" y="8"/>
                    <a:pt x="81" y="8"/>
                    <a:pt x="81" y="8"/>
                  </a:cubicBezTo>
                  <a:cubicBezTo>
                    <a:pt x="83" y="9"/>
                    <a:pt x="85" y="9"/>
                    <a:pt x="87" y="9"/>
                  </a:cubicBezTo>
                  <a:close/>
                  <a:moveTo>
                    <a:pt x="105" y="181"/>
                  </a:moveTo>
                  <a:cubicBezTo>
                    <a:pt x="106" y="181"/>
                    <a:pt x="106" y="181"/>
                    <a:pt x="106" y="181"/>
                  </a:cubicBezTo>
                  <a:cubicBezTo>
                    <a:pt x="107" y="181"/>
                    <a:pt x="108" y="180"/>
                    <a:pt x="109" y="180"/>
                  </a:cubicBezTo>
                  <a:cubicBezTo>
                    <a:pt x="109" y="180"/>
                    <a:pt x="109" y="179"/>
                    <a:pt x="109" y="179"/>
                  </a:cubicBezTo>
                  <a:cubicBezTo>
                    <a:pt x="108" y="179"/>
                    <a:pt x="107" y="179"/>
                    <a:pt x="106" y="179"/>
                  </a:cubicBezTo>
                  <a:cubicBezTo>
                    <a:pt x="106" y="180"/>
                    <a:pt x="106" y="181"/>
                    <a:pt x="105" y="181"/>
                  </a:cubicBezTo>
                  <a:close/>
                  <a:moveTo>
                    <a:pt x="30" y="129"/>
                  </a:moveTo>
                  <a:cubicBezTo>
                    <a:pt x="29" y="130"/>
                    <a:pt x="29" y="130"/>
                    <a:pt x="28" y="131"/>
                  </a:cubicBezTo>
                  <a:cubicBezTo>
                    <a:pt x="28" y="131"/>
                    <a:pt x="28" y="132"/>
                    <a:pt x="28" y="133"/>
                  </a:cubicBezTo>
                  <a:cubicBezTo>
                    <a:pt x="30" y="132"/>
                    <a:pt x="30" y="131"/>
                    <a:pt x="30" y="129"/>
                  </a:cubicBezTo>
                  <a:close/>
                  <a:moveTo>
                    <a:pt x="101" y="198"/>
                  </a:moveTo>
                  <a:cubicBezTo>
                    <a:pt x="101" y="197"/>
                    <a:pt x="102" y="197"/>
                    <a:pt x="102" y="197"/>
                  </a:cubicBezTo>
                  <a:cubicBezTo>
                    <a:pt x="102" y="197"/>
                    <a:pt x="103" y="197"/>
                    <a:pt x="102" y="196"/>
                  </a:cubicBezTo>
                  <a:cubicBezTo>
                    <a:pt x="102" y="195"/>
                    <a:pt x="102" y="195"/>
                    <a:pt x="103" y="194"/>
                  </a:cubicBezTo>
                  <a:cubicBezTo>
                    <a:pt x="103" y="194"/>
                    <a:pt x="102" y="194"/>
                    <a:pt x="102" y="194"/>
                  </a:cubicBezTo>
                  <a:cubicBezTo>
                    <a:pt x="101" y="195"/>
                    <a:pt x="101" y="196"/>
                    <a:pt x="101" y="198"/>
                  </a:cubicBezTo>
                  <a:close/>
                  <a:moveTo>
                    <a:pt x="72" y="46"/>
                  </a:moveTo>
                  <a:cubicBezTo>
                    <a:pt x="73" y="47"/>
                    <a:pt x="73" y="47"/>
                    <a:pt x="74" y="47"/>
                  </a:cubicBezTo>
                  <a:cubicBezTo>
                    <a:pt x="74" y="46"/>
                    <a:pt x="75" y="45"/>
                    <a:pt x="75" y="44"/>
                  </a:cubicBezTo>
                  <a:cubicBezTo>
                    <a:pt x="74" y="45"/>
                    <a:pt x="73" y="45"/>
                    <a:pt x="72" y="46"/>
                  </a:cubicBezTo>
                  <a:close/>
                  <a:moveTo>
                    <a:pt x="105" y="41"/>
                  </a:moveTo>
                  <a:cubicBezTo>
                    <a:pt x="106" y="39"/>
                    <a:pt x="106" y="37"/>
                    <a:pt x="107" y="36"/>
                  </a:cubicBezTo>
                  <a:cubicBezTo>
                    <a:pt x="107" y="36"/>
                    <a:pt x="107" y="36"/>
                    <a:pt x="107" y="36"/>
                  </a:cubicBezTo>
                  <a:cubicBezTo>
                    <a:pt x="106" y="37"/>
                    <a:pt x="105" y="38"/>
                    <a:pt x="104" y="40"/>
                  </a:cubicBezTo>
                  <a:cubicBezTo>
                    <a:pt x="104" y="40"/>
                    <a:pt x="104" y="40"/>
                    <a:pt x="105" y="41"/>
                  </a:cubicBezTo>
                  <a:close/>
                  <a:moveTo>
                    <a:pt x="18" y="89"/>
                  </a:moveTo>
                  <a:cubicBezTo>
                    <a:pt x="18" y="89"/>
                    <a:pt x="18" y="89"/>
                    <a:pt x="18" y="89"/>
                  </a:cubicBezTo>
                  <a:cubicBezTo>
                    <a:pt x="18" y="88"/>
                    <a:pt x="19" y="88"/>
                    <a:pt x="19" y="87"/>
                  </a:cubicBezTo>
                  <a:cubicBezTo>
                    <a:pt x="20" y="86"/>
                    <a:pt x="20" y="85"/>
                    <a:pt x="20" y="84"/>
                  </a:cubicBezTo>
                  <a:cubicBezTo>
                    <a:pt x="19" y="85"/>
                    <a:pt x="18" y="87"/>
                    <a:pt x="18" y="89"/>
                  </a:cubicBezTo>
                  <a:close/>
                  <a:moveTo>
                    <a:pt x="73" y="38"/>
                  </a:moveTo>
                  <a:cubicBezTo>
                    <a:pt x="74" y="38"/>
                    <a:pt x="74" y="39"/>
                    <a:pt x="74" y="39"/>
                  </a:cubicBezTo>
                  <a:cubicBezTo>
                    <a:pt x="75" y="38"/>
                    <a:pt x="76" y="37"/>
                    <a:pt x="76" y="36"/>
                  </a:cubicBezTo>
                  <a:cubicBezTo>
                    <a:pt x="75" y="36"/>
                    <a:pt x="74" y="37"/>
                    <a:pt x="73" y="38"/>
                  </a:cubicBezTo>
                  <a:close/>
                  <a:moveTo>
                    <a:pt x="101" y="216"/>
                  </a:moveTo>
                  <a:cubicBezTo>
                    <a:pt x="103" y="215"/>
                    <a:pt x="103" y="215"/>
                    <a:pt x="103" y="214"/>
                  </a:cubicBezTo>
                  <a:cubicBezTo>
                    <a:pt x="102" y="214"/>
                    <a:pt x="101" y="214"/>
                    <a:pt x="101" y="214"/>
                  </a:cubicBezTo>
                  <a:cubicBezTo>
                    <a:pt x="101" y="215"/>
                    <a:pt x="101" y="216"/>
                    <a:pt x="101" y="216"/>
                  </a:cubicBezTo>
                  <a:close/>
                  <a:moveTo>
                    <a:pt x="25" y="81"/>
                  </a:moveTo>
                  <a:cubicBezTo>
                    <a:pt x="27" y="80"/>
                    <a:pt x="27" y="79"/>
                    <a:pt x="27" y="77"/>
                  </a:cubicBezTo>
                  <a:cubicBezTo>
                    <a:pt x="27" y="77"/>
                    <a:pt x="26" y="78"/>
                    <a:pt x="26" y="78"/>
                  </a:cubicBezTo>
                  <a:cubicBezTo>
                    <a:pt x="26" y="79"/>
                    <a:pt x="25" y="80"/>
                    <a:pt x="25" y="81"/>
                  </a:cubicBezTo>
                  <a:close/>
                  <a:moveTo>
                    <a:pt x="63" y="20"/>
                  </a:moveTo>
                  <a:cubicBezTo>
                    <a:pt x="62" y="21"/>
                    <a:pt x="61" y="22"/>
                    <a:pt x="61" y="23"/>
                  </a:cubicBezTo>
                  <a:cubicBezTo>
                    <a:pt x="62" y="23"/>
                    <a:pt x="63" y="22"/>
                    <a:pt x="64" y="21"/>
                  </a:cubicBezTo>
                  <a:cubicBezTo>
                    <a:pt x="63" y="21"/>
                    <a:pt x="63" y="21"/>
                    <a:pt x="63" y="20"/>
                  </a:cubicBezTo>
                  <a:close/>
                  <a:moveTo>
                    <a:pt x="102" y="45"/>
                  </a:moveTo>
                  <a:cubicBezTo>
                    <a:pt x="102" y="46"/>
                    <a:pt x="101" y="47"/>
                    <a:pt x="101" y="47"/>
                  </a:cubicBezTo>
                  <a:cubicBezTo>
                    <a:pt x="100" y="48"/>
                    <a:pt x="100" y="49"/>
                    <a:pt x="100" y="50"/>
                  </a:cubicBezTo>
                  <a:cubicBezTo>
                    <a:pt x="100" y="50"/>
                    <a:pt x="100" y="50"/>
                    <a:pt x="100" y="50"/>
                  </a:cubicBezTo>
                  <a:cubicBezTo>
                    <a:pt x="100" y="49"/>
                    <a:pt x="101" y="49"/>
                    <a:pt x="101" y="48"/>
                  </a:cubicBezTo>
                  <a:cubicBezTo>
                    <a:pt x="102" y="47"/>
                    <a:pt x="102" y="47"/>
                    <a:pt x="102" y="46"/>
                  </a:cubicBezTo>
                  <a:cubicBezTo>
                    <a:pt x="103" y="46"/>
                    <a:pt x="103" y="45"/>
                    <a:pt x="102" y="45"/>
                  </a:cubicBezTo>
                  <a:close/>
                  <a:moveTo>
                    <a:pt x="120" y="209"/>
                  </a:moveTo>
                  <a:cubicBezTo>
                    <a:pt x="119" y="209"/>
                    <a:pt x="119" y="209"/>
                    <a:pt x="119" y="209"/>
                  </a:cubicBezTo>
                  <a:cubicBezTo>
                    <a:pt x="119" y="210"/>
                    <a:pt x="119" y="211"/>
                    <a:pt x="119" y="212"/>
                  </a:cubicBezTo>
                  <a:cubicBezTo>
                    <a:pt x="119" y="212"/>
                    <a:pt x="120" y="212"/>
                    <a:pt x="120" y="212"/>
                  </a:cubicBezTo>
                  <a:cubicBezTo>
                    <a:pt x="120" y="211"/>
                    <a:pt x="120" y="210"/>
                    <a:pt x="120" y="209"/>
                  </a:cubicBezTo>
                  <a:close/>
                  <a:moveTo>
                    <a:pt x="116" y="127"/>
                  </a:moveTo>
                  <a:cubicBezTo>
                    <a:pt x="115" y="127"/>
                    <a:pt x="114" y="127"/>
                    <a:pt x="114" y="127"/>
                  </a:cubicBezTo>
                  <a:cubicBezTo>
                    <a:pt x="113" y="127"/>
                    <a:pt x="113" y="127"/>
                    <a:pt x="113" y="128"/>
                  </a:cubicBezTo>
                  <a:cubicBezTo>
                    <a:pt x="114" y="129"/>
                    <a:pt x="115" y="129"/>
                    <a:pt x="116" y="127"/>
                  </a:cubicBezTo>
                  <a:close/>
                  <a:moveTo>
                    <a:pt x="113" y="184"/>
                  </a:moveTo>
                  <a:cubicBezTo>
                    <a:pt x="114" y="183"/>
                    <a:pt x="114" y="183"/>
                    <a:pt x="114" y="183"/>
                  </a:cubicBezTo>
                  <a:cubicBezTo>
                    <a:pt x="114" y="182"/>
                    <a:pt x="114" y="181"/>
                    <a:pt x="114" y="180"/>
                  </a:cubicBezTo>
                  <a:cubicBezTo>
                    <a:pt x="115" y="180"/>
                    <a:pt x="114" y="180"/>
                    <a:pt x="114" y="180"/>
                  </a:cubicBezTo>
                  <a:cubicBezTo>
                    <a:pt x="114" y="180"/>
                    <a:pt x="114" y="180"/>
                    <a:pt x="113" y="180"/>
                  </a:cubicBezTo>
                  <a:cubicBezTo>
                    <a:pt x="113" y="181"/>
                    <a:pt x="113" y="182"/>
                    <a:pt x="113" y="184"/>
                  </a:cubicBezTo>
                  <a:close/>
                  <a:moveTo>
                    <a:pt x="48" y="108"/>
                  </a:moveTo>
                  <a:cubicBezTo>
                    <a:pt x="49" y="109"/>
                    <a:pt x="49" y="111"/>
                    <a:pt x="50" y="113"/>
                  </a:cubicBezTo>
                  <a:cubicBezTo>
                    <a:pt x="50" y="112"/>
                    <a:pt x="50" y="111"/>
                    <a:pt x="50" y="110"/>
                  </a:cubicBezTo>
                  <a:cubicBezTo>
                    <a:pt x="50" y="109"/>
                    <a:pt x="49" y="108"/>
                    <a:pt x="48" y="108"/>
                  </a:cubicBezTo>
                  <a:close/>
                  <a:moveTo>
                    <a:pt x="104" y="9"/>
                  </a:moveTo>
                  <a:cubicBezTo>
                    <a:pt x="103" y="8"/>
                    <a:pt x="100" y="6"/>
                    <a:pt x="98" y="6"/>
                  </a:cubicBezTo>
                  <a:cubicBezTo>
                    <a:pt x="98" y="7"/>
                    <a:pt x="99" y="7"/>
                    <a:pt x="99" y="7"/>
                  </a:cubicBezTo>
                  <a:cubicBezTo>
                    <a:pt x="100" y="7"/>
                    <a:pt x="102" y="8"/>
                    <a:pt x="103" y="9"/>
                  </a:cubicBezTo>
                  <a:cubicBezTo>
                    <a:pt x="103" y="9"/>
                    <a:pt x="103" y="9"/>
                    <a:pt x="104" y="9"/>
                  </a:cubicBezTo>
                  <a:close/>
                  <a:moveTo>
                    <a:pt x="20" y="106"/>
                  </a:moveTo>
                  <a:cubicBezTo>
                    <a:pt x="21" y="105"/>
                    <a:pt x="21" y="105"/>
                    <a:pt x="22" y="105"/>
                  </a:cubicBezTo>
                  <a:cubicBezTo>
                    <a:pt x="22" y="105"/>
                    <a:pt x="22" y="103"/>
                    <a:pt x="22" y="102"/>
                  </a:cubicBezTo>
                  <a:cubicBezTo>
                    <a:pt x="20" y="103"/>
                    <a:pt x="20" y="104"/>
                    <a:pt x="20" y="106"/>
                  </a:cubicBezTo>
                  <a:close/>
                  <a:moveTo>
                    <a:pt x="27" y="128"/>
                  </a:moveTo>
                  <a:cubicBezTo>
                    <a:pt x="27" y="128"/>
                    <a:pt x="27" y="128"/>
                    <a:pt x="28" y="129"/>
                  </a:cubicBezTo>
                  <a:cubicBezTo>
                    <a:pt x="29" y="128"/>
                    <a:pt x="30" y="127"/>
                    <a:pt x="31" y="126"/>
                  </a:cubicBezTo>
                  <a:cubicBezTo>
                    <a:pt x="32" y="126"/>
                    <a:pt x="31" y="126"/>
                    <a:pt x="31" y="125"/>
                  </a:cubicBezTo>
                  <a:cubicBezTo>
                    <a:pt x="30" y="126"/>
                    <a:pt x="29" y="127"/>
                    <a:pt x="27" y="128"/>
                  </a:cubicBezTo>
                  <a:close/>
                  <a:moveTo>
                    <a:pt x="22" y="84"/>
                  </a:moveTo>
                  <a:cubicBezTo>
                    <a:pt x="23" y="82"/>
                    <a:pt x="23" y="81"/>
                    <a:pt x="24" y="79"/>
                  </a:cubicBezTo>
                  <a:cubicBezTo>
                    <a:pt x="23" y="79"/>
                    <a:pt x="23" y="79"/>
                    <a:pt x="23" y="79"/>
                  </a:cubicBezTo>
                  <a:cubicBezTo>
                    <a:pt x="22" y="81"/>
                    <a:pt x="22" y="82"/>
                    <a:pt x="22" y="84"/>
                  </a:cubicBezTo>
                  <a:close/>
                  <a:moveTo>
                    <a:pt x="172" y="156"/>
                  </a:moveTo>
                  <a:cubicBezTo>
                    <a:pt x="173" y="157"/>
                    <a:pt x="175" y="158"/>
                    <a:pt x="176" y="158"/>
                  </a:cubicBezTo>
                  <a:cubicBezTo>
                    <a:pt x="175" y="157"/>
                    <a:pt x="174" y="157"/>
                    <a:pt x="173" y="156"/>
                  </a:cubicBezTo>
                  <a:cubicBezTo>
                    <a:pt x="172" y="156"/>
                    <a:pt x="172" y="156"/>
                    <a:pt x="172" y="156"/>
                  </a:cubicBezTo>
                  <a:close/>
                  <a:moveTo>
                    <a:pt x="103" y="223"/>
                  </a:moveTo>
                  <a:cubicBezTo>
                    <a:pt x="103" y="223"/>
                    <a:pt x="103" y="223"/>
                    <a:pt x="103" y="223"/>
                  </a:cubicBezTo>
                  <a:cubicBezTo>
                    <a:pt x="103" y="221"/>
                    <a:pt x="103" y="220"/>
                    <a:pt x="103" y="219"/>
                  </a:cubicBezTo>
                  <a:cubicBezTo>
                    <a:pt x="102" y="219"/>
                    <a:pt x="102" y="219"/>
                    <a:pt x="102" y="219"/>
                  </a:cubicBezTo>
                  <a:cubicBezTo>
                    <a:pt x="102" y="220"/>
                    <a:pt x="102" y="221"/>
                    <a:pt x="103" y="223"/>
                  </a:cubicBezTo>
                  <a:close/>
                  <a:moveTo>
                    <a:pt x="120" y="174"/>
                  </a:moveTo>
                  <a:cubicBezTo>
                    <a:pt x="121" y="174"/>
                    <a:pt x="121" y="174"/>
                    <a:pt x="122" y="172"/>
                  </a:cubicBezTo>
                  <a:cubicBezTo>
                    <a:pt x="120" y="172"/>
                    <a:pt x="120" y="172"/>
                    <a:pt x="120" y="174"/>
                  </a:cubicBezTo>
                  <a:close/>
                  <a:moveTo>
                    <a:pt x="25" y="117"/>
                  </a:moveTo>
                  <a:cubicBezTo>
                    <a:pt x="25" y="117"/>
                    <a:pt x="26" y="117"/>
                    <a:pt x="26" y="117"/>
                  </a:cubicBezTo>
                  <a:cubicBezTo>
                    <a:pt x="27" y="116"/>
                    <a:pt x="28" y="115"/>
                    <a:pt x="29" y="114"/>
                  </a:cubicBezTo>
                  <a:cubicBezTo>
                    <a:pt x="30" y="114"/>
                    <a:pt x="30" y="113"/>
                    <a:pt x="30" y="113"/>
                  </a:cubicBezTo>
                  <a:cubicBezTo>
                    <a:pt x="30" y="113"/>
                    <a:pt x="30" y="113"/>
                    <a:pt x="30" y="113"/>
                  </a:cubicBezTo>
                  <a:cubicBezTo>
                    <a:pt x="29" y="114"/>
                    <a:pt x="27" y="115"/>
                    <a:pt x="25" y="117"/>
                  </a:cubicBezTo>
                  <a:close/>
                  <a:moveTo>
                    <a:pt x="98" y="60"/>
                  </a:moveTo>
                  <a:cubicBezTo>
                    <a:pt x="98" y="60"/>
                    <a:pt x="98" y="60"/>
                    <a:pt x="98" y="60"/>
                  </a:cubicBezTo>
                  <a:cubicBezTo>
                    <a:pt x="98" y="61"/>
                    <a:pt x="97" y="61"/>
                    <a:pt x="98" y="62"/>
                  </a:cubicBezTo>
                  <a:cubicBezTo>
                    <a:pt x="98" y="62"/>
                    <a:pt x="99" y="62"/>
                    <a:pt x="99" y="62"/>
                  </a:cubicBezTo>
                  <a:cubicBezTo>
                    <a:pt x="99" y="61"/>
                    <a:pt x="99" y="60"/>
                    <a:pt x="98" y="60"/>
                  </a:cubicBezTo>
                  <a:close/>
                  <a:moveTo>
                    <a:pt x="26" y="126"/>
                  </a:moveTo>
                  <a:cubicBezTo>
                    <a:pt x="27" y="125"/>
                    <a:pt x="29" y="124"/>
                    <a:pt x="30" y="123"/>
                  </a:cubicBezTo>
                  <a:cubicBezTo>
                    <a:pt x="30" y="123"/>
                    <a:pt x="30" y="123"/>
                    <a:pt x="30" y="123"/>
                  </a:cubicBezTo>
                  <a:cubicBezTo>
                    <a:pt x="28" y="124"/>
                    <a:pt x="27" y="125"/>
                    <a:pt x="26" y="126"/>
                  </a:cubicBezTo>
                  <a:close/>
                  <a:moveTo>
                    <a:pt x="106" y="11"/>
                  </a:moveTo>
                  <a:cubicBezTo>
                    <a:pt x="107" y="12"/>
                    <a:pt x="108" y="14"/>
                    <a:pt x="110" y="15"/>
                  </a:cubicBezTo>
                  <a:cubicBezTo>
                    <a:pt x="109" y="13"/>
                    <a:pt x="107" y="12"/>
                    <a:pt x="106" y="11"/>
                  </a:cubicBezTo>
                  <a:close/>
                  <a:moveTo>
                    <a:pt x="50" y="33"/>
                  </a:moveTo>
                  <a:cubicBezTo>
                    <a:pt x="49" y="34"/>
                    <a:pt x="48" y="35"/>
                    <a:pt x="47" y="36"/>
                  </a:cubicBezTo>
                  <a:cubicBezTo>
                    <a:pt x="48" y="36"/>
                    <a:pt x="49" y="35"/>
                    <a:pt x="50" y="34"/>
                  </a:cubicBezTo>
                  <a:cubicBezTo>
                    <a:pt x="50" y="34"/>
                    <a:pt x="50" y="33"/>
                    <a:pt x="50" y="33"/>
                  </a:cubicBezTo>
                  <a:cubicBezTo>
                    <a:pt x="50" y="33"/>
                    <a:pt x="50" y="33"/>
                    <a:pt x="50" y="33"/>
                  </a:cubicBezTo>
                  <a:close/>
                  <a:moveTo>
                    <a:pt x="15" y="88"/>
                  </a:moveTo>
                  <a:cubicBezTo>
                    <a:pt x="17" y="86"/>
                    <a:pt x="17" y="83"/>
                    <a:pt x="18" y="81"/>
                  </a:cubicBezTo>
                  <a:cubicBezTo>
                    <a:pt x="18" y="81"/>
                    <a:pt x="18" y="81"/>
                    <a:pt x="18" y="81"/>
                  </a:cubicBezTo>
                  <a:cubicBezTo>
                    <a:pt x="17" y="83"/>
                    <a:pt x="16" y="85"/>
                    <a:pt x="15" y="88"/>
                  </a:cubicBezTo>
                  <a:close/>
                  <a:moveTo>
                    <a:pt x="39" y="35"/>
                  </a:moveTo>
                  <a:cubicBezTo>
                    <a:pt x="39" y="35"/>
                    <a:pt x="39" y="35"/>
                    <a:pt x="39" y="35"/>
                  </a:cubicBezTo>
                  <a:cubicBezTo>
                    <a:pt x="40" y="35"/>
                    <a:pt x="40" y="34"/>
                    <a:pt x="41" y="34"/>
                  </a:cubicBezTo>
                  <a:cubicBezTo>
                    <a:pt x="42" y="32"/>
                    <a:pt x="43" y="31"/>
                    <a:pt x="44" y="29"/>
                  </a:cubicBezTo>
                  <a:cubicBezTo>
                    <a:pt x="45" y="29"/>
                    <a:pt x="45" y="29"/>
                    <a:pt x="45" y="29"/>
                  </a:cubicBezTo>
                  <a:cubicBezTo>
                    <a:pt x="44" y="29"/>
                    <a:pt x="44" y="30"/>
                    <a:pt x="43" y="30"/>
                  </a:cubicBezTo>
                  <a:cubicBezTo>
                    <a:pt x="42" y="32"/>
                    <a:pt x="41" y="33"/>
                    <a:pt x="39" y="35"/>
                  </a:cubicBezTo>
                  <a:close/>
                  <a:moveTo>
                    <a:pt x="14" y="100"/>
                  </a:moveTo>
                  <a:cubicBezTo>
                    <a:pt x="13" y="100"/>
                    <a:pt x="13" y="101"/>
                    <a:pt x="12" y="102"/>
                  </a:cubicBezTo>
                  <a:cubicBezTo>
                    <a:pt x="13" y="102"/>
                    <a:pt x="13" y="102"/>
                    <a:pt x="14" y="101"/>
                  </a:cubicBezTo>
                  <a:cubicBezTo>
                    <a:pt x="15" y="101"/>
                    <a:pt x="15" y="101"/>
                    <a:pt x="14" y="100"/>
                  </a:cubicBezTo>
                  <a:cubicBezTo>
                    <a:pt x="14" y="100"/>
                    <a:pt x="14" y="100"/>
                    <a:pt x="14" y="100"/>
                  </a:cubicBezTo>
                  <a:close/>
                  <a:moveTo>
                    <a:pt x="105" y="122"/>
                  </a:moveTo>
                  <a:cubicBezTo>
                    <a:pt x="104" y="122"/>
                    <a:pt x="104" y="122"/>
                    <a:pt x="104" y="122"/>
                  </a:cubicBezTo>
                  <a:cubicBezTo>
                    <a:pt x="103" y="123"/>
                    <a:pt x="103" y="123"/>
                    <a:pt x="102" y="124"/>
                  </a:cubicBezTo>
                  <a:cubicBezTo>
                    <a:pt x="103" y="124"/>
                    <a:pt x="103" y="124"/>
                    <a:pt x="103" y="124"/>
                  </a:cubicBezTo>
                  <a:cubicBezTo>
                    <a:pt x="104" y="124"/>
                    <a:pt x="104" y="123"/>
                    <a:pt x="104" y="123"/>
                  </a:cubicBezTo>
                  <a:cubicBezTo>
                    <a:pt x="104" y="123"/>
                    <a:pt x="105" y="123"/>
                    <a:pt x="105" y="122"/>
                  </a:cubicBezTo>
                  <a:close/>
                  <a:moveTo>
                    <a:pt x="30" y="69"/>
                  </a:moveTo>
                  <a:cubicBezTo>
                    <a:pt x="31" y="67"/>
                    <a:pt x="31" y="67"/>
                    <a:pt x="31" y="66"/>
                  </a:cubicBezTo>
                  <a:cubicBezTo>
                    <a:pt x="30" y="66"/>
                    <a:pt x="30" y="68"/>
                    <a:pt x="30" y="69"/>
                  </a:cubicBezTo>
                  <a:close/>
                  <a:moveTo>
                    <a:pt x="116" y="174"/>
                  </a:moveTo>
                  <a:cubicBezTo>
                    <a:pt x="114" y="174"/>
                    <a:pt x="113" y="175"/>
                    <a:pt x="114" y="176"/>
                  </a:cubicBezTo>
                  <a:cubicBezTo>
                    <a:pt x="114" y="176"/>
                    <a:pt x="115" y="176"/>
                    <a:pt x="115" y="176"/>
                  </a:cubicBezTo>
                  <a:cubicBezTo>
                    <a:pt x="115" y="175"/>
                    <a:pt x="116" y="175"/>
                    <a:pt x="116" y="174"/>
                  </a:cubicBezTo>
                  <a:close/>
                  <a:moveTo>
                    <a:pt x="81" y="28"/>
                  </a:moveTo>
                  <a:cubicBezTo>
                    <a:pt x="81" y="28"/>
                    <a:pt x="81" y="28"/>
                    <a:pt x="81" y="28"/>
                  </a:cubicBezTo>
                  <a:cubicBezTo>
                    <a:pt x="80" y="28"/>
                    <a:pt x="79" y="28"/>
                    <a:pt x="78" y="29"/>
                  </a:cubicBezTo>
                  <a:cubicBezTo>
                    <a:pt x="77" y="29"/>
                    <a:pt x="77" y="29"/>
                    <a:pt x="77" y="29"/>
                  </a:cubicBezTo>
                  <a:cubicBezTo>
                    <a:pt x="78" y="29"/>
                    <a:pt x="78" y="29"/>
                    <a:pt x="78" y="29"/>
                  </a:cubicBezTo>
                  <a:cubicBezTo>
                    <a:pt x="79" y="29"/>
                    <a:pt x="80" y="29"/>
                    <a:pt x="81" y="28"/>
                  </a:cubicBezTo>
                  <a:close/>
                  <a:moveTo>
                    <a:pt x="87" y="17"/>
                  </a:moveTo>
                  <a:cubicBezTo>
                    <a:pt x="88" y="17"/>
                    <a:pt x="89" y="17"/>
                    <a:pt x="89" y="16"/>
                  </a:cubicBezTo>
                  <a:cubicBezTo>
                    <a:pt x="90" y="16"/>
                    <a:pt x="90" y="15"/>
                    <a:pt x="91" y="14"/>
                  </a:cubicBezTo>
                  <a:cubicBezTo>
                    <a:pt x="91" y="14"/>
                    <a:pt x="91" y="14"/>
                    <a:pt x="91" y="14"/>
                  </a:cubicBezTo>
                  <a:cubicBezTo>
                    <a:pt x="91" y="14"/>
                    <a:pt x="91" y="14"/>
                    <a:pt x="91" y="13"/>
                  </a:cubicBezTo>
                  <a:cubicBezTo>
                    <a:pt x="90" y="15"/>
                    <a:pt x="89" y="16"/>
                    <a:pt x="87" y="17"/>
                  </a:cubicBezTo>
                  <a:close/>
                  <a:moveTo>
                    <a:pt x="115" y="124"/>
                  </a:moveTo>
                  <a:cubicBezTo>
                    <a:pt x="116" y="125"/>
                    <a:pt x="117" y="125"/>
                    <a:pt x="117" y="125"/>
                  </a:cubicBezTo>
                  <a:cubicBezTo>
                    <a:pt x="118" y="125"/>
                    <a:pt x="118" y="125"/>
                    <a:pt x="118" y="125"/>
                  </a:cubicBezTo>
                  <a:cubicBezTo>
                    <a:pt x="117" y="124"/>
                    <a:pt x="116" y="124"/>
                    <a:pt x="116" y="124"/>
                  </a:cubicBezTo>
                  <a:cubicBezTo>
                    <a:pt x="115" y="124"/>
                    <a:pt x="115" y="124"/>
                    <a:pt x="115" y="124"/>
                  </a:cubicBezTo>
                  <a:close/>
                  <a:moveTo>
                    <a:pt x="37" y="133"/>
                  </a:moveTo>
                  <a:cubicBezTo>
                    <a:pt x="36" y="134"/>
                    <a:pt x="35" y="134"/>
                    <a:pt x="34" y="135"/>
                  </a:cubicBezTo>
                  <a:cubicBezTo>
                    <a:pt x="35" y="135"/>
                    <a:pt x="36" y="134"/>
                    <a:pt x="37" y="134"/>
                  </a:cubicBezTo>
                  <a:cubicBezTo>
                    <a:pt x="38" y="134"/>
                    <a:pt x="38" y="133"/>
                    <a:pt x="37" y="133"/>
                  </a:cubicBezTo>
                  <a:close/>
                  <a:moveTo>
                    <a:pt x="91" y="20"/>
                  </a:moveTo>
                  <a:cubicBezTo>
                    <a:pt x="92" y="19"/>
                    <a:pt x="92" y="19"/>
                    <a:pt x="92" y="18"/>
                  </a:cubicBezTo>
                  <a:cubicBezTo>
                    <a:pt x="91" y="18"/>
                    <a:pt x="91" y="19"/>
                    <a:pt x="90" y="19"/>
                  </a:cubicBezTo>
                  <a:cubicBezTo>
                    <a:pt x="90" y="19"/>
                    <a:pt x="91" y="20"/>
                    <a:pt x="91" y="20"/>
                  </a:cubicBezTo>
                  <a:close/>
                  <a:moveTo>
                    <a:pt x="119" y="180"/>
                  </a:moveTo>
                  <a:cubicBezTo>
                    <a:pt x="119" y="179"/>
                    <a:pt x="120" y="178"/>
                    <a:pt x="120" y="177"/>
                  </a:cubicBezTo>
                  <a:cubicBezTo>
                    <a:pt x="120" y="177"/>
                    <a:pt x="119" y="177"/>
                    <a:pt x="119" y="178"/>
                  </a:cubicBezTo>
                  <a:cubicBezTo>
                    <a:pt x="119" y="179"/>
                    <a:pt x="119" y="179"/>
                    <a:pt x="119" y="180"/>
                  </a:cubicBezTo>
                  <a:close/>
                  <a:moveTo>
                    <a:pt x="48" y="130"/>
                  </a:moveTo>
                  <a:cubicBezTo>
                    <a:pt x="48" y="130"/>
                    <a:pt x="48" y="130"/>
                    <a:pt x="48" y="130"/>
                  </a:cubicBezTo>
                  <a:cubicBezTo>
                    <a:pt x="46" y="131"/>
                    <a:pt x="45" y="132"/>
                    <a:pt x="44" y="133"/>
                  </a:cubicBezTo>
                  <a:cubicBezTo>
                    <a:pt x="44" y="133"/>
                    <a:pt x="44" y="133"/>
                    <a:pt x="44" y="133"/>
                  </a:cubicBezTo>
                  <a:cubicBezTo>
                    <a:pt x="44" y="133"/>
                    <a:pt x="45" y="133"/>
                    <a:pt x="45" y="133"/>
                  </a:cubicBezTo>
                  <a:cubicBezTo>
                    <a:pt x="46" y="132"/>
                    <a:pt x="47" y="131"/>
                    <a:pt x="48" y="130"/>
                  </a:cubicBezTo>
                  <a:close/>
                  <a:moveTo>
                    <a:pt x="94" y="8"/>
                  </a:moveTo>
                  <a:cubicBezTo>
                    <a:pt x="92" y="7"/>
                    <a:pt x="92" y="7"/>
                    <a:pt x="91" y="8"/>
                  </a:cubicBezTo>
                  <a:cubicBezTo>
                    <a:pt x="92" y="9"/>
                    <a:pt x="92" y="9"/>
                    <a:pt x="92" y="9"/>
                  </a:cubicBezTo>
                  <a:cubicBezTo>
                    <a:pt x="93" y="9"/>
                    <a:pt x="93" y="9"/>
                    <a:pt x="94" y="8"/>
                  </a:cubicBezTo>
                  <a:close/>
                  <a:moveTo>
                    <a:pt x="54" y="109"/>
                  </a:moveTo>
                  <a:cubicBezTo>
                    <a:pt x="55" y="111"/>
                    <a:pt x="55" y="111"/>
                    <a:pt x="57" y="111"/>
                  </a:cubicBezTo>
                  <a:cubicBezTo>
                    <a:pt x="56" y="110"/>
                    <a:pt x="55" y="110"/>
                    <a:pt x="54" y="109"/>
                  </a:cubicBezTo>
                  <a:close/>
                  <a:moveTo>
                    <a:pt x="74" y="31"/>
                  </a:moveTo>
                  <a:cubicBezTo>
                    <a:pt x="73" y="32"/>
                    <a:pt x="72" y="32"/>
                    <a:pt x="71" y="33"/>
                  </a:cubicBezTo>
                  <a:cubicBezTo>
                    <a:pt x="71" y="33"/>
                    <a:pt x="71" y="33"/>
                    <a:pt x="71" y="33"/>
                  </a:cubicBezTo>
                  <a:cubicBezTo>
                    <a:pt x="72" y="33"/>
                    <a:pt x="72" y="33"/>
                    <a:pt x="73" y="33"/>
                  </a:cubicBezTo>
                  <a:cubicBezTo>
                    <a:pt x="74" y="33"/>
                    <a:pt x="74" y="32"/>
                    <a:pt x="74" y="31"/>
                  </a:cubicBezTo>
                  <a:close/>
                  <a:moveTo>
                    <a:pt x="119" y="130"/>
                  </a:moveTo>
                  <a:cubicBezTo>
                    <a:pt x="119" y="130"/>
                    <a:pt x="119" y="130"/>
                    <a:pt x="120" y="130"/>
                  </a:cubicBezTo>
                  <a:cubicBezTo>
                    <a:pt x="121" y="130"/>
                    <a:pt x="121" y="130"/>
                    <a:pt x="121" y="130"/>
                  </a:cubicBezTo>
                  <a:cubicBezTo>
                    <a:pt x="121" y="129"/>
                    <a:pt x="120" y="129"/>
                    <a:pt x="119" y="129"/>
                  </a:cubicBezTo>
                  <a:cubicBezTo>
                    <a:pt x="119" y="129"/>
                    <a:pt x="119" y="130"/>
                    <a:pt x="119" y="130"/>
                  </a:cubicBezTo>
                  <a:close/>
                  <a:moveTo>
                    <a:pt x="98" y="16"/>
                  </a:moveTo>
                  <a:cubicBezTo>
                    <a:pt x="99" y="16"/>
                    <a:pt x="99" y="16"/>
                    <a:pt x="99" y="17"/>
                  </a:cubicBezTo>
                  <a:cubicBezTo>
                    <a:pt x="100" y="16"/>
                    <a:pt x="100" y="16"/>
                    <a:pt x="101" y="15"/>
                  </a:cubicBezTo>
                  <a:cubicBezTo>
                    <a:pt x="100" y="15"/>
                    <a:pt x="100" y="15"/>
                    <a:pt x="99" y="14"/>
                  </a:cubicBezTo>
                  <a:cubicBezTo>
                    <a:pt x="99" y="15"/>
                    <a:pt x="99" y="15"/>
                    <a:pt x="98" y="16"/>
                  </a:cubicBezTo>
                  <a:close/>
                  <a:moveTo>
                    <a:pt x="56" y="107"/>
                  </a:moveTo>
                  <a:cubicBezTo>
                    <a:pt x="56" y="107"/>
                    <a:pt x="56" y="107"/>
                    <a:pt x="56" y="107"/>
                  </a:cubicBezTo>
                  <a:cubicBezTo>
                    <a:pt x="55" y="106"/>
                    <a:pt x="54" y="105"/>
                    <a:pt x="52" y="104"/>
                  </a:cubicBezTo>
                  <a:cubicBezTo>
                    <a:pt x="53" y="105"/>
                    <a:pt x="53" y="105"/>
                    <a:pt x="53" y="105"/>
                  </a:cubicBezTo>
                  <a:cubicBezTo>
                    <a:pt x="54" y="106"/>
                    <a:pt x="55" y="106"/>
                    <a:pt x="56" y="107"/>
                  </a:cubicBezTo>
                  <a:close/>
                  <a:moveTo>
                    <a:pt x="94" y="14"/>
                  </a:moveTo>
                  <a:cubicBezTo>
                    <a:pt x="93" y="14"/>
                    <a:pt x="93" y="15"/>
                    <a:pt x="92" y="16"/>
                  </a:cubicBezTo>
                  <a:cubicBezTo>
                    <a:pt x="93" y="16"/>
                    <a:pt x="94" y="15"/>
                    <a:pt x="95" y="15"/>
                  </a:cubicBezTo>
                  <a:cubicBezTo>
                    <a:pt x="94" y="15"/>
                    <a:pt x="94" y="14"/>
                    <a:pt x="94" y="14"/>
                  </a:cubicBezTo>
                  <a:close/>
                  <a:moveTo>
                    <a:pt x="94" y="125"/>
                  </a:moveTo>
                  <a:cubicBezTo>
                    <a:pt x="95" y="125"/>
                    <a:pt x="96" y="126"/>
                    <a:pt x="97" y="126"/>
                  </a:cubicBezTo>
                  <a:cubicBezTo>
                    <a:pt x="97" y="126"/>
                    <a:pt x="97" y="126"/>
                    <a:pt x="98" y="126"/>
                  </a:cubicBezTo>
                  <a:cubicBezTo>
                    <a:pt x="96" y="125"/>
                    <a:pt x="95" y="124"/>
                    <a:pt x="94" y="124"/>
                  </a:cubicBezTo>
                  <a:cubicBezTo>
                    <a:pt x="94" y="124"/>
                    <a:pt x="94" y="124"/>
                    <a:pt x="94" y="125"/>
                  </a:cubicBezTo>
                  <a:close/>
                  <a:moveTo>
                    <a:pt x="98" y="22"/>
                  </a:moveTo>
                  <a:cubicBezTo>
                    <a:pt x="98" y="22"/>
                    <a:pt x="98" y="22"/>
                    <a:pt x="98" y="22"/>
                  </a:cubicBezTo>
                  <a:cubicBezTo>
                    <a:pt x="97" y="23"/>
                    <a:pt x="96" y="24"/>
                    <a:pt x="95" y="25"/>
                  </a:cubicBezTo>
                  <a:cubicBezTo>
                    <a:pt x="95" y="25"/>
                    <a:pt x="95" y="25"/>
                    <a:pt x="95" y="25"/>
                  </a:cubicBezTo>
                  <a:cubicBezTo>
                    <a:pt x="95" y="25"/>
                    <a:pt x="96" y="25"/>
                    <a:pt x="96" y="24"/>
                  </a:cubicBezTo>
                  <a:cubicBezTo>
                    <a:pt x="97" y="23"/>
                    <a:pt x="97" y="23"/>
                    <a:pt x="98" y="22"/>
                  </a:cubicBezTo>
                  <a:close/>
                  <a:moveTo>
                    <a:pt x="3" y="123"/>
                  </a:moveTo>
                  <a:cubicBezTo>
                    <a:pt x="3" y="125"/>
                    <a:pt x="3" y="128"/>
                    <a:pt x="3" y="130"/>
                  </a:cubicBezTo>
                  <a:cubicBezTo>
                    <a:pt x="3" y="128"/>
                    <a:pt x="3" y="125"/>
                    <a:pt x="3" y="123"/>
                  </a:cubicBezTo>
                  <a:close/>
                  <a:moveTo>
                    <a:pt x="95" y="59"/>
                  </a:moveTo>
                  <a:cubicBezTo>
                    <a:pt x="94" y="60"/>
                    <a:pt x="94" y="61"/>
                    <a:pt x="94" y="62"/>
                  </a:cubicBezTo>
                  <a:cubicBezTo>
                    <a:pt x="95" y="62"/>
                    <a:pt x="95" y="61"/>
                    <a:pt x="95" y="59"/>
                  </a:cubicBezTo>
                  <a:close/>
                  <a:moveTo>
                    <a:pt x="119" y="206"/>
                  </a:moveTo>
                  <a:cubicBezTo>
                    <a:pt x="119" y="206"/>
                    <a:pt x="119" y="206"/>
                    <a:pt x="119" y="205"/>
                  </a:cubicBezTo>
                  <a:cubicBezTo>
                    <a:pt x="119" y="205"/>
                    <a:pt x="119" y="204"/>
                    <a:pt x="119" y="203"/>
                  </a:cubicBezTo>
                  <a:cubicBezTo>
                    <a:pt x="119" y="203"/>
                    <a:pt x="119" y="203"/>
                    <a:pt x="119" y="203"/>
                  </a:cubicBezTo>
                  <a:cubicBezTo>
                    <a:pt x="119" y="203"/>
                    <a:pt x="119" y="203"/>
                    <a:pt x="119" y="203"/>
                  </a:cubicBezTo>
                  <a:cubicBezTo>
                    <a:pt x="119" y="204"/>
                    <a:pt x="119" y="205"/>
                    <a:pt x="119" y="206"/>
                  </a:cubicBezTo>
                  <a:close/>
                  <a:moveTo>
                    <a:pt x="114" y="32"/>
                  </a:moveTo>
                  <a:cubicBezTo>
                    <a:pt x="114" y="31"/>
                    <a:pt x="114" y="30"/>
                    <a:pt x="114" y="29"/>
                  </a:cubicBezTo>
                  <a:cubicBezTo>
                    <a:pt x="114" y="29"/>
                    <a:pt x="114" y="28"/>
                    <a:pt x="114" y="28"/>
                  </a:cubicBezTo>
                  <a:cubicBezTo>
                    <a:pt x="114" y="29"/>
                    <a:pt x="114" y="30"/>
                    <a:pt x="114" y="31"/>
                  </a:cubicBezTo>
                  <a:cubicBezTo>
                    <a:pt x="114" y="32"/>
                    <a:pt x="114" y="32"/>
                    <a:pt x="114" y="32"/>
                  </a:cubicBezTo>
                  <a:close/>
                  <a:moveTo>
                    <a:pt x="88" y="21"/>
                  </a:moveTo>
                  <a:cubicBezTo>
                    <a:pt x="88" y="21"/>
                    <a:pt x="87" y="22"/>
                    <a:pt x="87" y="23"/>
                  </a:cubicBezTo>
                  <a:cubicBezTo>
                    <a:pt x="88" y="22"/>
                    <a:pt x="89" y="22"/>
                    <a:pt x="89" y="21"/>
                  </a:cubicBezTo>
                  <a:cubicBezTo>
                    <a:pt x="89" y="21"/>
                    <a:pt x="89" y="21"/>
                    <a:pt x="88" y="21"/>
                  </a:cubicBezTo>
                  <a:close/>
                  <a:moveTo>
                    <a:pt x="97" y="44"/>
                  </a:moveTo>
                  <a:cubicBezTo>
                    <a:pt x="96" y="44"/>
                    <a:pt x="96" y="44"/>
                    <a:pt x="95" y="44"/>
                  </a:cubicBezTo>
                  <a:cubicBezTo>
                    <a:pt x="95" y="45"/>
                    <a:pt x="96" y="46"/>
                    <a:pt x="96" y="47"/>
                  </a:cubicBezTo>
                  <a:cubicBezTo>
                    <a:pt x="96" y="47"/>
                    <a:pt x="96" y="47"/>
                    <a:pt x="96" y="47"/>
                  </a:cubicBezTo>
                  <a:cubicBezTo>
                    <a:pt x="96" y="46"/>
                    <a:pt x="96" y="45"/>
                    <a:pt x="97" y="44"/>
                  </a:cubicBezTo>
                  <a:close/>
                  <a:moveTo>
                    <a:pt x="27" y="106"/>
                  </a:moveTo>
                  <a:cubicBezTo>
                    <a:pt x="28" y="105"/>
                    <a:pt x="29" y="104"/>
                    <a:pt x="30" y="103"/>
                  </a:cubicBezTo>
                  <a:cubicBezTo>
                    <a:pt x="29" y="103"/>
                    <a:pt x="29" y="104"/>
                    <a:pt x="28" y="104"/>
                  </a:cubicBezTo>
                  <a:cubicBezTo>
                    <a:pt x="27" y="104"/>
                    <a:pt x="27" y="105"/>
                    <a:pt x="27" y="106"/>
                  </a:cubicBezTo>
                  <a:close/>
                  <a:moveTo>
                    <a:pt x="58" y="35"/>
                  </a:moveTo>
                  <a:cubicBezTo>
                    <a:pt x="57" y="36"/>
                    <a:pt x="55" y="37"/>
                    <a:pt x="55" y="38"/>
                  </a:cubicBezTo>
                  <a:cubicBezTo>
                    <a:pt x="56" y="37"/>
                    <a:pt x="57" y="37"/>
                    <a:pt x="58" y="35"/>
                  </a:cubicBezTo>
                  <a:close/>
                  <a:moveTo>
                    <a:pt x="22" y="97"/>
                  </a:moveTo>
                  <a:cubicBezTo>
                    <a:pt x="21" y="98"/>
                    <a:pt x="21" y="99"/>
                    <a:pt x="21" y="100"/>
                  </a:cubicBezTo>
                  <a:cubicBezTo>
                    <a:pt x="22" y="99"/>
                    <a:pt x="22" y="98"/>
                    <a:pt x="22" y="97"/>
                  </a:cubicBezTo>
                  <a:close/>
                  <a:moveTo>
                    <a:pt x="109" y="195"/>
                  </a:moveTo>
                  <a:cubicBezTo>
                    <a:pt x="109" y="196"/>
                    <a:pt x="108" y="196"/>
                    <a:pt x="108" y="196"/>
                  </a:cubicBezTo>
                  <a:cubicBezTo>
                    <a:pt x="108" y="197"/>
                    <a:pt x="108" y="197"/>
                    <a:pt x="108" y="198"/>
                  </a:cubicBezTo>
                  <a:cubicBezTo>
                    <a:pt x="108" y="198"/>
                    <a:pt x="109" y="198"/>
                    <a:pt x="109" y="197"/>
                  </a:cubicBezTo>
                  <a:cubicBezTo>
                    <a:pt x="109" y="197"/>
                    <a:pt x="109" y="196"/>
                    <a:pt x="109" y="195"/>
                  </a:cubicBezTo>
                  <a:close/>
                  <a:moveTo>
                    <a:pt x="72" y="23"/>
                  </a:moveTo>
                  <a:cubicBezTo>
                    <a:pt x="70" y="22"/>
                    <a:pt x="70" y="22"/>
                    <a:pt x="69" y="23"/>
                  </a:cubicBezTo>
                  <a:cubicBezTo>
                    <a:pt x="70" y="23"/>
                    <a:pt x="71" y="24"/>
                    <a:pt x="72" y="23"/>
                  </a:cubicBezTo>
                  <a:close/>
                  <a:moveTo>
                    <a:pt x="109" y="208"/>
                  </a:moveTo>
                  <a:cubicBezTo>
                    <a:pt x="108" y="209"/>
                    <a:pt x="107" y="209"/>
                    <a:pt x="108" y="210"/>
                  </a:cubicBezTo>
                  <a:cubicBezTo>
                    <a:pt x="108" y="210"/>
                    <a:pt x="109" y="210"/>
                    <a:pt x="109" y="210"/>
                  </a:cubicBezTo>
                  <a:cubicBezTo>
                    <a:pt x="109" y="209"/>
                    <a:pt x="109" y="209"/>
                    <a:pt x="109" y="208"/>
                  </a:cubicBezTo>
                  <a:close/>
                  <a:moveTo>
                    <a:pt x="45" y="112"/>
                  </a:moveTo>
                  <a:cubicBezTo>
                    <a:pt x="45" y="111"/>
                    <a:pt x="45" y="110"/>
                    <a:pt x="44" y="110"/>
                  </a:cubicBezTo>
                  <a:cubicBezTo>
                    <a:pt x="44" y="110"/>
                    <a:pt x="44" y="111"/>
                    <a:pt x="44" y="111"/>
                  </a:cubicBezTo>
                  <a:cubicBezTo>
                    <a:pt x="44" y="112"/>
                    <a:pt x="45" y="112"/>
                    <a:pt x="45" y="112"/>
                  </a:cubicBezTo>
                  <a:close/>
                  <a:moveTo>
                    <a:pt x="123" y="220"/>
                  </a:moveTo>
                  <a:cubicBezTo>
                    <a:pt x="123" y="220"/>
                    <a:pt x="123" y="220"/>
                    <a:pt x="123" y="220"/>
                  </a:cubicBezTo>
                  <a:cubicBezTo>
                    <a:pt x="122" y="221"/>
                    <a:pt x="123" y="222"/>
                    <a:pt x="123" y="223"/>
                  </a:cubicBezTo>
                  <a:cubicBezTo>
                    <a:pt x="123" y="222"/>
                    <a:pt x="123" y="222"/>
                    <a:pt x="124" y="222"/>
                  </a:cubicBezTo>
                  <a:cubicBezTo>
                    <a:pt x="123" y="221"/>
                    <a:pt x="123" y="221"/>
                    <a:pt x="123" y="220"/>
                  </a:cubicBezTo>
                  <a:close/>
                  <a:moveTo>
                    <a:pt x="120" y="218"/>
                  </a:moveTo>
                  <a:cubicBezTo>
                    <a:pt x="120" y="218"/>
                    <a:pt x="120" y="218"/>
                    <a:pt x="120" y="217"/>
                  </a:cubicBezTo>
                  <a:cubicBezTo>
                    <a:pt x="120" y="217"/>
                    <a:pt x="120" y="216"/>
                    <a:pt x="120" y="215"/>
                  </a:cubicBezTo>
                  <a:cubicBezTo>
                    <a:pt x="120" y="215"/>
                    <a:pt x="119" y="216"/>
                    <a:pt x="119" y="216"/>
                  </a:cubicBezTo>
                  <a:cubicBezTo>
                    <a:pt x="119" y="216"/>
                    <a:pt x="119" y="217"/>
                    <a:pt x="120" y="218"/>
                  </a:cubicBezTo>
                  <a:close/>
                  <a:moveTo>
                    <a:pt x="43" y="127"/>
                  </a:moveTo>
                  <a:cubicBezTo>
                    <a:pt x="44" y="126"/>
                    <a:pt x="44" y="125"/>
                    <a:pt x="45" y="124"/>
                  </a:cubicBezTo>
                  <a:cubicBezTo>
                    <a:pt x="44" y="125"/>
                    <a:pt x="43" y="125"/>
                    <a:pt x="43" y="127"/>
                  </a:cubicBezTo>
                  <a:close/>
                  <a:moveTo>
                    <a:pt x="25" y="147"/>
                  </a:moveTo>
                  <a:cubicBezTo>
                    <a:pt x="25" y="147"/>
                    <a:pt x="25" y="147"/>
                    <a:pt x="26" y="147"/>
                  </a:cubicBezTo>
                  <a:cubicBezTo>
                    <a:pt x="26" y="146"/>
                    <a:pt x="26" y="145"/>
                    <a:pt x="26" y="144"/>
                  </a:cubicBezTo>
                  <a:cubicBezTo>
                    <a:pt x="25" y="145"/>
                    <a:pt x="25" y="146"/>
                    <a:pt x="25" y="147"/>
                  </a:cubicBezTo>
                  <a:close/>
                  <a:moveTo>
                    <a:pt x="100" y="64"/>
                  </a:moveTo>
                  <a:cubicBezTo>
                    <a:pt x="99" y="64"/>
                    <a:pt x="98" y="64"/>
                    <a:pt x="98" y="65"/>
                  </a:cubicBezTo>
                  <a:cubicBezTo>
                    <a:pt x="98" y="65"/>
                    <a:pt x="99" y="65"/>
                    <a:pt x="99" y="66"/>
                  </a:cubicBezTo>
                  <a:cubicBezTo>
                    <a:pt x="100" y="65"/>
                    <a:pt x="100" y="65"/>
                    <a:pt x="100" y="64"/>
                  </a:cubicBezTo>
                  <a:close/>
                  <a:moveTo>
                    <a:pt x="26" y="95"/>
                  </a:moveTo>
                  <a:cubicBezTo>
                    <a:pt x="26" y="95"/>
                    <a:pt x="25" y="95"/>
                    <a:pt x="25" y="96"/>
                  </a:cubicBezTo>
                  <a:cubicBezTo>
                    <a:pt x="24" y="96"/>
                    <a:pt x="24" y="96"/>
                    <a:pt x="25" y="97"/>
                  </a:cubicBezTo>
                  <a:cubicBezTo>
                    <a:pt x="25" y="97"/>
                    <a:pt x="26" y="96"/>
                    <a:pt x="26" y="95"/>
                  </a:cubicBezTo>
                  <a:close/>
                  <a:moveTo>
                    <a:pt x="23" y="136"/>
                  </a:moveTo>
                  <a:cubicBezTo>
                    <a:pt x="23" y="137"/>
                    <a:pt x="23" y="138"/>
                    <a:pt x="24" y="138"/>
                  </a:cubicBezTo>
                  <a:cubicBezTo>
                    <a:pt x="24" y="137"/>
                    <a:pt x="24" y="137"/>
                    <a:pt x="23" y="136"/>
                  </a:cubicBezTo>
                  <a:close/>
                  <a:moveTo>
                    <a:pt x="48" y="117"/>
                  </a:moveTo>
                  <a:cubicBezTo>
                    <a:pt x="49" y="117"/>
                    <a:pt x="48" y="117"/>
                    <a:pt x="48" y="116"/>
                  </a:cubicBezTo>
                  <a:cubicBezTo>
                    <a:pt x="48" y="116"/>
                    <a:pt x="48" y="115"/>
                    <a:pt x="48" y="116"/>
                  </a:cubicBezTo>
                  <a:cubicBezTo>
                    <a:pt x="47" y="116"/>
                    <a:pt x="47" y="116"/>
                    <a:pt x="47" y="116"/>
                  </a:cubicBezTo>
                  <a:cubicBezTo>
                    <a:pt x="47" y="117"/>
                    <a:pt x="48" y="117"/>
                    <a:pt x="48" y="117"/>
                  </a:cubicBezTo>
                  <a:close/>
                  <a:moveTo>
                    <a:pt x="39" y="54"/>
                  </a:moveTo>
                  <a:cubicBezTo>
                    <a:pt x="39" y="53"/>
                    <a:pt x="40" y="53"/>
                    <a:pt x="40" y="52"/>
                  </a:cubicBezTo>
                  <a:cubicBezTo>
                    <a:pt x="40" y="52"/>
                    <a:pt x="40" y="52"/>
                    <a:pt x="40" y="52"/>
                  </a:cubicBezTo>
                  <a:cubicBezTo>
                    <a:pt x="40" y="52"/>
                    <a:pt x="39" y="52"/>
                    <a:pt x="39" y="53"/>
                  </a:cubicBezTo>
                  <a:cubicBezTo>
                    <a:pt x="39" y="53"/>
                    <a:pt x="39" y="54"/>
                    <a:pt x="39" y="54"/>
                  </a:cubicBezTo>
                  <a:close/>
                  <a:moveTo>
                    <a:pt x="82" y="43"/>
                  </a:moveTo>
                  <a:cubicBezTo>
                    <a:pt x="83" y="42"/>
                    <a:pt x="84" y="41"/>
                    <a:pt x="85" y="41"/>
                  </a:cubicBezTo>
                  <a:cubicBezTo>
                    <a:pt x="83" y="41"/>
                    <a:pt x="82" y="42"/>
                    <a:pt x="82" y="43"/>
                  </a:cubicBezTo>
                  <a:close/>
                  <a:moveTo>
                    <a:pt x="19" y="133"/>
                  </a:moveTo>
                  <a:cubicBezTo>
                    <a:pt x="19" y="133"/>
                    <a:pt x="19" y="133"/>
                    <a:pt x="19" y="133"/>
                  </a:cubicBezTo>
                  <a:cubicBezTo>
                    <a:pt x="18" y="134"/>
                    <a:pt x="18" y="135"/>
                    <a:pt x="17" y="136"/>
                  </a:cubicBezTo>
                  <a:cubicBezTo>
                    <a:pt x="19" y="135"/>
                    <a:pt x="18" y="134"/>
                    <a:pt x="19" y="133"/>
                  </a:cubicBezTo>
                  <a:close/>
                  <a:moveTo>
                    <a:pt x="47" y="100"/>
                  </a:moveTo>
                  <a:cubicBezTo>
                    <a:pt x="47" y="99"/>
                    <a:pt x="46" y="98"/>
                    <a:pt x="45" y="98"/>
                  </a:cubicBezTo>
                  <a:cubicBezTo>
                    <a:pt x="45" y="98"/>
                    <a:pt x="46" y="99"/>
                    <a:pt x="47" y="100"/>
                  </a:cubicBezTo>
                  <a:close/>
                  <a:moveTo>
                    <a:pt x="68" y="24"/>
                  </a:moveTo>
                  <a:cubicBezTo>
                    <a:pt x="68" y="25"/>
                    <a:pt x="67" y="25"/>
                    <a:pt x="67" y="25"/>
                  </a:cubicBezTo>
                  <a:cubicBezTo>
                    <a:pt x="67" y="26"/>
                    <a:pt x="68" y="26"/>
                    <a:pt x="68" y="26"/>
                  </a:cubicBezTo>
                  <a:cubicBezTo>
                    <a:pt x="68" y="26"/>
                    <a:pt x="69" y="25"/>
                    <a:pt x="69" y="25"/>
                  </a:cubicBezTo>
                  <a:cubicBezTo>
                    <a:pt x="69" y="25"/>
                    <a:pt x="68" y="25"/>
                    <a:pt x="68" y="24"/>
                  </a:cubicBezTo>
                  <a:close/>
                  <a:moveTo>
                    <a:pt x="23" y="144"/>
                  </a:moveTo>
                  <a:cubicBezTo>
                    <a:pt x="24" y="143"/>
                    <a:pt x="24" y="142"/>
                    <a:pt x="24" y="141"/>
                  </a:cubicBezTo>
                  <a:cubicBezTo>
                    <a:pt x="23" y="141"/>
                    <a:pt x="23" y="141"/>
                    <a:pt x="23" y="141"/>
                  </a:cubicBezTo>
                  <a:cubicBezTo>
                    <a:pt x="23" y="142"/>
                    <a:pt x="23" y="143"/>
                    <a:pt x="23" y="144"/>
                  </a:cubicBezTo>
                  <a:close/>
                  <a:moveTo>
                    <a:pt x="133" y="135"/>
                  </a:moveTo>
                  <a:cubicBezTo>
                    <a:pt x="133" y="135"/>
                    <a:pt x="133" y="135"/>
                    <a:pt x="133" y="135"/>
                  </a:cubicBezTo>
                  <a:cubicBezTo>
                    <a:pt x="133" y="134"/>
                    <a:pt x="134" y="134"/>
                    <a:pt x="135" y="133"/>
                  </a:cubicBezTo>
                  <a:cubicBezTo>
                    <a:pt x="134" y="133"/>
                    <a:pt x="134" y="133"/>
                    <a:pt x="134" y="133"/>
                  </a:cubicBezTo>
                  <a:cubicBezTo>
                    <a:pt x="133" y="134"/>
                    <a:pt x="133" y="134"/>
                    <a:pt x="133" y="135"/>
                  </a:cubicBezTo>
                  <a:close/>
                  <a:moveTo>
                    <a:pt x="109" y="133"/>
                  </a:moveTo>
                  <a:cubicBezTo>
                    <a:pt x="109" y="133"/>
                    <a:pt x="109" y="133"/>
                    <a:pt x="108" y="133"/>
                  </a:cubicBezTo>
                  <a:cubicBezTo>
                    <a:pt x="108" y="134"/>
                    <a:pt x="108" y="135"/>
                    <a:pt x="107" y="135"/>
                  </a:cubicBezTo>
                  <a:cubicBezTo>
                    <a:pt x="107" y="135"/>
                    <a:pt x="107" y="135"/>
                    <a:pt x="107" y="135"/>
                  </a:cubicBezTo>
                  <a:cubicBezTo>
                    <a:pt x="108" y="135"/>
                    <a:pt x="109" y="134"/>
                    <a:pt x="109" y="133"/>
                  </a:cubicBezTo>
                  <a:close/>
                  <a:moveTo>
                    <a:pt x="47" y="149"/>
                  </a:moveTo>
                  <a:cubicBezTo>
                    <a:pt x="46" y="148"/>
                    <a:pt x="46" y="148"/>
                    <a:pt x="45" y="149"/>
                  </a:cubicBezTo>
                  <a:cubicBezTo>
                    <a:pt x="45" y="149"/>
                    <a:pt x="45" y="149"/>
                    <a:pt x="45" y="149"/>
                  </a:cubicBezTo>
                  <a:cubicBezTo>
                    <a:pt x="44" y="150"/>
                    <a:pt x="44" y="150"/>
                    <a:pt x="44" y="150"/>
                  </a:cubicBezTo>
                  <a:cubicBezTo>
                    <a:pt x="44" y="150"/>
                    <a:pt x="44" y="150"/>
                    <a:pt x="44" y="150"/>
                  </a:cubicBezTo>
                  <a:cubicBezTo>
                    <a:pt x="45" y="150"/>
                    <a:pt x="46" y="149"/>
                    <a:pt x="47" y="149"/>
                  </a:cubicBezTo>
                  <a:close/>
                  <a:moveTo>
                    <a:pt x="104" y="43"/>
                  </a:moveTo>
                  <a:cubicBezTo>
                    <a:pt x="104" y="42"/>
                    <a:pt x="103" y="42"/>
                    <a:pt x="103" y="42"/>
                  </a:cubicBezTo>
                  <a:cubicBezTo>
                    <a:pt x="103" y="42"/>
                    <a:pt x="103" y="43"/>
                    <a:pt x="103" y="43"/>
                  </a:cubicBezTo>
                  <a:cubicBezTo>
                    <a:pt x="103" y="43"/>
                    <a:pt x="103" y="43"/>
                    <a:pt x="104" y="44"/>
                  </a:cubicBezTo>
                  <a:cubicBezTo>
                    <a:pt x="104" y="43"/>
                    <a:pt x="104" y="43"/>
                    <a:pt x="104" y="43"/>
                  </a:cubicBezTo>
                  <a:close/>
                  <a:moveTo>
                    <a:pt x="122" y="196"/>
                  </a:moveTo>
                  <a:cubicBezTo>
                    <a:pt x="122" y="196"/>
                    <a:pt x="121" y="196"/>
                    <a:pt x="121" y="197"/>
                  </a:cubicBezTo>
                  <a:cubicBezTo>
                    <a:pt x="121" y="197"/>
                    <a:pt x="121" y="198"/>
                    <a:pt x="121" y="199"/>
                  </a:cubicBezTo>
                  <a:cubicBezTo>
                    <a:pt x="122" y="198"/>
                    <a:pt x="122" y="198"/>
                    <a:pt x="122" y="196"/>
                  </a:cubicBezTo>
                  <a:close/>
                  <a:moveTo>
                    <a:pt x="113" y="212"/>
                  </a:moveTo>
                  <a:cubicBezTo>
                    <a:pt x="113" y="213"/>
                    <a:pt x="113" y="213"/>
                    <a:pt x="113" y="214"/>
                  </a:cubicBezTo>
                  <a:cubicBezTo>
                    <a:pt x="113" y="214"/>
                    <a:pt x="114" y="214"/>
                    <a:pt x="113" y="214"/>
                  </a:cubicBezTo>
                  <a:cubicBezTo>
                    <a:pt x="113" y="213"/>
                    <a:pt x="114" y="213"/>
                    <a:pt x="113" y="212"/>
                  </a:cubicBezTo>
                  <a:close/>
                  <a:moveTo>
                    <a:pt x="111" y="54"/>
                  </a:moveTo>
                  <a:cubicBezTo>
                    <a:pt x="111" y="54"/>
                    <a:pt x="111" y="54"/>
                    <a:pt x="111" y="54"/>
                  </a:cubicBezTo>
                  <a:cubicBezTo>
                    <a:pt x="111" y="55"/>
                    <a:pt x="110" y="56"/>
                    <a:pt x="110" y="57"/>
                  </a:cubicBezTo>
                  <a:cubicBezTo>
                    <a:pt x="110" y="57"/>
                    <a:pt x="110" y="57"/>
                    <a:pt x="110" y="57"/>
                  </a:cubicBezTo>
                  <a:cubicBezTo>
                    <a:pt x="110" y="57"/>
                    <a:pt x="110" y="57"/>
                    <a:pt x="110" y="57"/>
                  </a:cubicBezTo>
                  <a:cubicBezTo>
                    <a:pt x="111" y="56"/>
                    <a:pt x="111" y="55"/>
                    <a:pt x="111" y="54"/>
                  </a:cubicBezTo>
                  <a:close/>
                  <a:moveTo>
                    <a:pt x="98" y="74"/>
                  </a:moveTo>
                  <a:cubicBezTo>
                    <a:pt x="99" y="74"/>
                    <a:pt x="99" y="74"/>
                    <a:pt x="100" y="73"/>
                  </a:cubicBezTo>
                  <a:cubicBezTo>
                    <a:pt x="99" y="73"/>
                    <a:pt x="99" y="73"/>
                    <a:pt x="98" y="73"/>
                  </a:cubicBezTo>
                  <a:cubicBezTo>
                    <a:pt x="98" y="73"/>
                    <a:pt x="98" y="73"/>
                    <a:pt x="98" y="74"/>
                  </a:cubicBezTo>
                  <a:close/>
                  <a:moveTo>
                    <a:pt x="55" y="49"/>
                  </a:moveTo>
                  <a:cubicBezTo>
                    <a:pt x="56" y="49"/>
                    <a:pt x="57" y="48"/>
                    <a:pt x="58" y="48"/>
                  </a:cubicBezTo>
                  <a:cubicBezTo>
                    <a:pt x="57" y="48"/>
                    <a:pt x="56" y="48"/>
                    <a:pt x="55" y="49"/>
                  </a:cubicBezTo>
                  <a:close/>
                  <a:moveTo>
                    <a:pt x="76" y="21"/>
                  </a:moveTo>
                  <a:cubicBezTo>
                    <a:pt x="78" y="21"/>
                    <a:pt x="78" y="21"/>
                    <a:pt x="78" y="20"/>
                  </a:cubicBezTo>
                  <a:cubicBezTo>
                    <a:pt x="77" y="20"/>
                    <a:pt x="77" y="21"/>
                    <a:pt x="76" y="21"/>
                  </a:cubicBezTo>
                  <a:close/>
                  <a:moveTo>
                    <a:pt x="18" y="97"/>
                  </a:moveTo>
                  <a:cubicBezTo>
                    <a:pt x="20" y="96"/>
                    <a:pt x="20" y="96"/>
                    <a:pt x="20" y="95"/>
                  </a:cubicBezTo>
                  <a:cubicBezTo>
                    <a:pt x="19" y="96"/>
                    <a:pt x="19" y="96"/>
                    <a:pt x="18" y="97"/>
                  </a:cubicBezTo>
                  <a:close/>
                  <a:moveTo>
                    <a:pt x="23" y="132"/>
                  </a:moveTo>
                  <a:cubicBezTo>
                    <a:pt x="23" y="133"/>
                    <a:pt x="23" y="133"/>
                    <a:pt x="23" y="134"/>
                  </a:cubicBezTo>
                  <a:cubicBezTo>
                    <a:pt x="24" y="133"/>
                    <a:pt x="24" y="133"/>
                    <a:pt x="24" y="133"/>
                  </a:cubicBezTo>
                  <a:cubicBezTo>
                    <a:pt x="24" y="133"/>
                    <a:pt x="24" y="133"/>
                    <a:pt x="24" y="132"/>
                  </a:cubicBezTo>
                  <a:cubicBezTo>
                    <a:pt x="24" y="132"/>
                    <a:pt x="24" y="132"/>
                    <a:pt x="23" y="132"/>
                  </a:cubicBezTo>
                  <a:close/>
                  <a:moveTo>
                    <a:pt x="125" y="131"/>
                  </a:moveTo>
                  <a:cubicBezTo>
                    <a:pt x="127" y="132"/>
                    <a:pt x="127" y="132"/>
                    <a:pt x="128" y="131"/>
                  </a:cubicBezTo>
                  <a:cubicBezTo>
                    <a:pt x="127" y="131"/>
                    <a:pt x="126" y="131"/>
                    <a:pt x="125" y="131"/>
                  </a:cubicBezTo>
                  <a:close/>
                  <a:moveTo>
                    <a:pt x="81" y="11"/>
                  </a:moveTo>
                  <a:cubicBezTo>
                    <a:pt x="80" y="11"/>
                    <a:pt x="79" y="10"/>
                    <a:pt x="78" y="12"/>
                  </a:cubicBezTo>
                  <a:cubicBezTo>
                    <a:pt x="79" y="11"/>
                    <a:pt x="80" y="11"/>
                    <a:pt x="81" y="11"/>
                  </a:cubicBezTo>
                  <a:close/>
                  <a:moveTo>
                    <a:pt x="47" y="128"/>
                  </a:moveTo>
                  <a:cubicBezTo>
                    <a:pt x="47" y="128"/>
                    <a:pt x="47" y="128"/>
                    <a:pt x="48" y="128"/>
                  </a:cubicBezTo>
                  <a:cubicBezTo>
                    <a:pt x="48" y="127"/>
                    <a:pt x="49" y="127"/>
                    <a:pt x="49" y="127"/>
                  </a:cubicBezTo>
                  <a:cubicBezTo>
                    <a:pt x="50" y="126"/>
                    <a:pt x="50" y="126"/>
                    <a:pt x="50" y="126"/>
                  </a:cubicBezTo>
                  <a:cubicBezTo>
                    <a:pt x="49" y="126"/>
                    <a:pt x="48" y="127"/>
                    <a:pt x="47" y="128"/>
                  </a:cubicBezTo>
                  <a:close/>
                  <a:moveTo>
                    <a:pt x="34" y="41"/>
                  </a:moveTo>
                  <a:cubicBezTo>
                    <a:pt x="33" y="42"/>
                    <a:pt x="32" y="44"/>
                    <a:pt x="32" y="45"/>
                  </a:cubicBezTo>
                  <a:cubicBezTo>
                    <a:pt x="33" y="44"/>
                    <a:pt x="34" y="43"/>
                    <a:pt x="34" y="41"/>
                  </a:cubicBezTo>
                  <a:close/>
                  <a:moveTo>
                    <a:pt x="31" y="142"/>
                  </a:moveTo>
                  <a:cubicBezTo>
                    <a:pt x="31" y="143"/>
                    <a:pt x="32" y="143"/>
                    <a:pt x="32" y="143"/>
                  </a:cubicBezTo>
                  <a:cubicBezTo>
                    <a:pt x="33" y="143"/>
                    <a:pt x="33" y="143"/>
                    <a:pt x="32" y="142"/>
                  </a:cubicBezTo>
                  <a:cubicBezTo>
                    <a:pt x="32" y="142"/>
                    <a:pt x="32" y="142"/>
                    <a:pt x="31" y="142"/>
                  </a:cubicBezTo>
                  <a:close/>
                  <a:moveTo>
                    <a:pt x="108" y="216"/>
                  </a:moveTo>
                  <a:cubicBezTo>
                    <a:pt x="109" y="215"/>
                    <a:pt x="109" y="215"/>
                    <a:pt x="109" y="214"/>
                  </a:cubicBezTo>
                  <a:cubicBezTo>
                    <a:pt x="108" y="215"/>
                    <a:pt x="108" y="215"/>
                    <a:pt x="108" y="216"/>
                  </a:cubicBezTo>
                  <a:close/>
                  <a:moveTo>
                    <a:pt x="48" y="45"/>
                  </a:moveTo>
                  <a:cubicBezTo>
                    <a:pt x="48" y="46"/>
                    <a:pt x="47" y="47"/>
                    <a:pt x="47" y="48"/>
                  </a:cubicBezTo>
                  <a:cubicBezTo>
                    <a:pt x="48" y="47"/>
                    <a:pt x="48" y="46"/>
                    <a:pt x="48" y="45"/>
                  </a:cubicBezTo>
                  <a:close/>
                  <a:moveTo>
                    <a:pt x="14" y="141"/>
                  </a:moveTo>
                  <a:cubicBezTo>
                    <a:pt x="14" y="141"/>
                    <a:pt x="14" y="141"/>
                    <a:pt x="13" y="141"/>
                  </a:cubicBezTo>
                  <a:cubicBezTo>
                    <a:pt x="13" y="141"/>
                    <a:pt x="13" y="142"/>
                    <a:pt x="12" y="143"/>
                  </a:cubicBezTo>
                  <a:cubicBezTo>
                    <a:pt x="13" y="143"/>
                    <a:pt x="13" y="143"/>
                    <a:pt x="13" y="143"/>
                  </a:cubicBezTo>
                  <a:cubicBezTo>
                    <a:pt x="13" y="142"/>
                    <a:pt x="13" y="142"/>
                    <a:pt x="14" y="141"/>
                  </a:cubicBezTo>
                  <a:close/>
                  <a:moveTo>
                    <a:pt x="4" y="140"/>
                  </a:moveTo>
                  <a:cubicBezTo>
                    <a:pt x="4" y="141"/>
                    <a:pt x="4" y="142"/>
                    <a:pt x="5" y="144"/>
                  </a:cubicBezTo>
                  <a:cubicBezTo>
                    <a:pt x="5" y="142"/>
                    <a:pt x="4" y="141"/>
                    <a:pt x="4" y="140"/>
                  </a:cubicBezTo>
                  <a:close/>
                  <a:moveTo>
                    <a:pt x="170" y="154"/>
                  </a:moveTo>
                  <a:cubicBezTo>
                    <a:pt x="169" y="154"/>
                    <a:pt x="169" y="154"/>
                    <a:pt x="168" y="154"/>
                  </a:cubicBezTo>
                  <a:cubicBezTo>
                    <a:pt x="168" y="154"/>
                    <a:pt x="168" y="154"/>
                    <a:pt x="168" y="154"/>
                  </a:cubicBezTo>
                  <a:cubicBezTo>
                    <a:pt x="169" y="155"/>
                    <a:pt x="169" y="155"/>
                    <a:pt x="170" y="154"/>
                  </a:cubicBezTo>
                  <a:close/>
                  <a:moveTo>
                    <a:pt x="153" y="148"/>
                  </a:moveTo>
                  <a:cubicBezTo>
                    <a:pt x="153" y="148"/>
                    <a:pt x="152" y="149"/>
                    <a:pt x="153" y="149"/>
                  </a:cubicBezTo>
                  <a:cubicBezTo>
                    <a:pt x="153" y="149"/>
                    <a:pt x="153" y="149"/>
                    <a:pt x="154" y="149"/>
                  </a:cubicBezTo>
                  <a:cubicBezTo>
                    <a:pt x="154" y="148"/>
                    <a:pt x="153" y="148"/>
                    <a:pt x="153" y="148"/>
                  </a:cubicBezTo>
                  <a:close/>
                  <a:moveTo>
                    <a:pt x="110" y="176"/>
                  </a:moveTo>
                  <a:cubicBezTo>
                    <a:pt x="110" y="176"/>
                    <a:pt x="110" y="176"/>
                    <a:pt x="110" y="176"/>
                  </a:cubicBezTo>
                  <a:cubicBezTo>
                    <a:pt x="110" y="176"/>
                    <a:pt x="109" y="177"/>
                    <a:pt x="108" y="177"/>
                  </a:cubicBezTo>
                  <a:cubicBezTo>
                    <a:pt x="108" y="177"/>
                    <a:pt x="108" y="177"/>
                    <a:pt x="108" y="177"/>
                  </a:cubicBezTo>
                  <a:cubicBezTo>
                    <a:pt x="109" y="177"/>
                    <a:pt x="110" y="177"/>
                    <a:pt x="110" y="176"/>
                  </a:cubicBezTo>
                  <a:close/>
                  <a:moveTo>
                    <a:pt x="79" y="43"/>
                  </a:moveTo>
                  <a:cubicBezTo>
                    <a:pt x="79" y="44"/>
                    <a:pt x="78" y="44"/>
                    <a:pt x="78" y="45"/>
                  </a:cubicBezTo>
                  <a:cubicBezTo>
                    <a:pt x="79" y="44"/>
                    <a:pt x="79" y="44"/>
                    <a:pt x="79" y="43"/>
                  </a:cubicBezTo>
                  <a:close/>
                  <a:moveTo>
                    <a:pt x="115" y="172"/>
                  </a:moveTo>
                  <a:cubicBezTo>
                    <a:pt x="115" y="172"/>
                    <a:pt x="116" y="172"/>
                    <a:pt x="116" y="171"/>
                  </a:cubicBezTo>
                  <a:cubicBezTo>
                    <a:pt x="115" y="171"/>
                    <a:pt x="115" y="171"/>
                    <a:pt x="114" y="171"/>
                  </a:cubicBezTo>
                  <a:cubicBezTo>
                    <a:pt x="114" y="172"/>
                    <a:pt x="114" y="172"/>
                    <a:pt x="115" y="172"/>
                  </a:cubicBezTo>
                  <a:close/>
                  <a:moveTo>
                    <a:pt x="36" y="86"/>
                  </a:moveTo>
                  <a:cubicBezTo>
                    <a:pt x="36" y="85"/>
                    <a:pt x="35" y="84"/>
                    <a:pt x="35" y="83"/>
                  </a:cubicBezTo>
                  <a:cubicBezTo>
                    <a:pt x="35" y="84"/>
                    <a:pt x="35" y="85"/>
                    <a:pt x="36" y="86"/>
                  </a:cubicBezTo>
                  <a:close/>
                  <a:moveTo>
                    <a:pt x="47" y="93"/>
                  </a:moveTo>
                  <a:cubicBezTo>
                    <a:pt x="47" y="93"/>
                    <a:pt x="47" y="93"/>
                    <a:pt x="47" y="93"/>
                  </a:cubicBezTo>
                  <a:cubicBezTo>
                    <a:pt x="46" y="92"/>
                    <a:pt x="45" y="91"/>
                    <a:pt x="45" y="91"/>
                  </a:cubicBezTo>
                  <a:cubicBezTo>
                    <a:pt x="45" y="91"/>
                    <a:pt x="44" y="91"/>
                    <a:pt x="44" y="91"/>
                  </a:cubicBezTo>
                  <a:cubicBezTo>
                    <a:pt x="45" y="92"/>
                    <a:pt x="46" y="92"/>
                    <a:pt x="47" y="93"/>
                  </a:cubicBezTo>
                  <a:close/>
                  <a:moveTo>
                    <a:pt x="66" y="38"/>
                  </a:moveTo>
                  <a:cubicBezTo>
                    <a:pt x="67" y="37"/>
                    <a:pt x="68" y="37"/>
                    <a:pt x="69" y="36"/>
                  </a:cubicBezTo>
                  <a:cubicBezTo>
                    <a:pt x="67" y="36"/>
                    <a:pt x="67" y="36"/>
                    <a:pt x="66" y="38"/>
                  </a:cubicBezTo>
                  <a:close/>
                  <a:moveTo>
                    <a:pt x="39" y="129"/>
                  </a:moveTo>
                  <a:cubicBezTo>
                    <a:pt x="39" y="129"/>
                    <a:pt x="39" y="129"/>
                    <a:pt x="40" y="129"/>
                  </a:cubicBezTo>
                  <a:cubicBezTo>
                    <a:pt x="40" y="129"/>
                    <a:pt x="41" y="128"/>
                    <a:pt x="41" y="128"/>
                  </a:cubicBezTo>
                  <a:cubicBezTo>
                    <a:pt x="41" y="128"/>
                    <a:pt x="41" y="128"/>
                    <a:pt x="41" y="127"/>
                  </a:cubicBezTo>
                  <a:cubicBezTo>
                    <a:pt x="40" y="128"/>
                    <a:pt x="40" y="128"/>
                    <a:pt x="39" y="129"/>
                  </a:cubicBezTo>
                  <a:close/>
                  <a:moveTo>
                    <a:pt x="17" y="140"/>
                  </a:moveTo>
                  <a:cubicBezTo>
                    <a:pt x="16" y="141"/>
                    <a:pt x="16" y="141"/>
                    <a:pt x="17" y="142"/>
                  </a:cubicBezTo>
                  <a:cubicBezTo>
                    <a:pt x="17" y="142"/>
                    <a:pt x="17" y="141"/>
                    <a:pt x="17" y="140"/>
                  </a:cubicBezTo>
                  <a:close/>
                  <a:moveTo>
                    <a:pt x="137" y="150"/>
                  </a:moveTo>
                  <a:cubicBezTo>
                    <a:pt x="137" y="150"/>
                    <a:pt x="137" y="150"/>
                    <a:pt x="137" y="150"/>
                  </a:cubicBezTo>
                  <a:cubicBezTo>
                    <a:pt x="137" y="150"/>
                    <a:pt x="137" y="150"/>
                    <a:pt x="136" y="149"/>
                  </a:cubicBezTo>
                  <a:cubicBezTo>
                    <a:pt x="136" y="150"/>
                    <a:pt x="136" y="150"/>
                    <a:pt x="136" y="150"/>
                  </a:cubicBezTo>
                  <a:cubicBezTo>
                    <a:pt x="136" y="150"/>
                    <a:pt x="137" y="150"/>
                    <a:pt x="137" y="150"/>
                  </a:cubicBezTo>
                  <a:close/>
                  <a:moveTo>
                    <a:pt x="22" y="129"/>
                  </a:moveTo>
                  <a:cubicBezTo>
                    <a:pt x="23" y="128"/>
                    <a:pt x="23" y="127"/>
                    <a:pt x="23" y="127"/>
                  </a:cubicBezTo>
                  <a:cubicBezTo>
                    <a:pt x="22" y="127"/>
                    <a:pt x="22" y="127"/>
                    <a:pt x="22" y="129"/>
                  </a:cubicBezTo>
                  <a:close/>
                  <a:moveTo>
                    <a:pt x="40" y="105"/>
                  </a:moveTo>
                  <a:cubicBezTo>
                    <a:pt x="39" y="106"/>
                    <a:pt x="39" y="107"/>
                    <a:pt x="40" y="107"/>
                  </a:cubicBezTo>
                  <a:cubicBezTo>
                    <a:pt x="40" y="107"/>
                    <a:pt x="40" y="106"/>
                    <a:pt x="40" y="105"/>
                  </a:cubicBezTo>
                  <a:close/>
                  <a:moveTo>
                    <a:pt x="74" y="24"/>
                  </a:moveTo>
                  <a:cubicBezTo>
                    <a:pt x="74" y="24"/>
                    <a:pt x="75" y="24"/>
                    <a:pt x="76" y="24"/>
                  </a:cubicBezTo>
                  <a:cubicBezTo>
                    <a:pt x="76" y="24"/>
                    <a:pt x="76" y="24"/>
                    <a:pt x="76" y="23"/>
                  </a:cubicBezTo>
                  <a:cubicBezTo>
                    <a:pt x="75" y="24"/>
                    <a:pt x="74" y="23"/>
                    <a:pt x="74" y="24"/>
                  </a:cubicBezTo>
                  <a:close/>
                  <a:moveTo>
                    <a:pt x="155" y="151"/>
                  </a:moveTo>
                  <a:cubicBezTo>
                    <a:pt x="155" y="151"/>
                    <a:pt x="156" y="152"/>
                    <a:pt x="157" y="152"/>
                  </a:cubicBezTo>
                  <a:cubicBezTo>
                    <a:pt x="156" y="150"/>
                    <a:pt x="156" y="150"/>
                    <a:pt x="155" y="151"/>
                  </a:cubicBezTo>
                  <a:close/>
                  <a:moveTo>
                    <a:pt x="46" y="39"/>
                  </a:moveTo>
                  <a:cubicBezTo>
                    <a:pt x="46" y="39"/>
                    <a:pt x="46" y="40"/>
                    <a:pt x="46" y="40"/>
                  </a:cubicBezTo>
                  <a:cubicBezTo>
                    <a:pt x="47" y="40"/>
                    <a:pt x="48" y="39"/>
                    <a:pt x="48" y="38"/>
                  </a:cubicBezTo>
                  <a:cubicBezTo>
                    <a:pt x="47" y="39"/>
                    <a:pt x="47" y="39"/>
                    <a:pt x="46" y="39"/>
                  </a:cubicBezTo>
                  <a:close/>
                  <a:moveTo>
                    <a:pt x="109" y="204"/>
                  </a:moveTo>
                  <a:cubicBezTo>
                    <a:pt x="109" y="203"/>
                    <a:pt x="109" y="203"/>
                    <a:pt x="109" y="203"/>
                  </a:cubicBezTo>
                  <a:cubicBezTo>
                    <a:pt x="108" y="203"/>
                    <a:pt x="108" y="203"/>
                    <a:pt x="108" y="204"/>
                  </a:cubicBezTo>
                  <a:cubicBezTo>
                    <a:pt x="108" y="204"/>
                    <a:pt x="108" y="204"/>
                    <a:pt x="109" y="204"/>
                  </a:cubicBezTo>
                  <a:close/>
                  <a:moveTo>
                    <a:pt x="88" y="128"/>
                  </a:moveTo>
                  <a:cubicBezTo>
                    <a:pt x="88" y="128"/>
                    <a:pt x="88" y="128"/>
                    <a:pt x="88" y="128"/>
                  </a:cubicBezTo>
                  <a:cubicBezTo>
                    <a:pt x="89" y="128"/>
                    <a:pt x="89" y="127"/>
                    <a:pt x="90" y="126"/>
                  </a:cubicBezTo>
                  <a:cubicBezTo>
                    <a:pt x="89" y="127"/>
                    <a:pt x="88" y="127"/>
                    <a:pt x="88" y="128"/>
                  </a:cubicBezTo>
                  <a:close/>
                  <a:moveTo>
                    <a:pt x="105" y="191"/>
                  </a:moveTo>
                  <a:cubicBezTo>
                    <a:pt x="106" y="192"/>
                    <a:pt x="106" y="192"/>
                    <a:pt x="106" y="191"/>
                  </a:cubicBezTo>
                  <a:cubicBezTo>
                    <a:pt x="106" y="191"/>
                    <a:pt x="105" y="191"/>
                    <a:pt x="105" y="191"/>
                  </a:cubicBezTo>
                  <a:close/>
                  <a:moveTo>
                    <a:pt x="109" y="191"/>
                  </a:moveTo>
                  <a:cubicBezTo>
                    <a:pt x="110" y="191"/>
                    <a:pt x="110" y="190"/>
                    <a:pt x="109" y="189"/>
                  </a:cubicBezTo>
                  <a:cubicBezTo>
                    <a:pt x="109" y="190"/>
                    <a:pt x="109" y="190"/>
                    <a:pt x="109" y="191"/>
                  </a:cubicBezTo>
                  <a:close/>
                  <a:moveTo>
                    <a:pt x="148" y="144"/>
                  </a:moveTo>
                  <a:cubicBezTo>
                    <a:pt x="149" y="144"/>
                    <a:pt x="149" y="144"/>
                    <a:pt x="150" y="143"/>
                  </a:cubicBezTo>
                  <a:cubicBezTo>
                    <a:pt x="149" y="144"/>
                    <a:pt x="148" y="143"/>
                    <a:pt x="148" y="144"/>
                  </a:cubicBezTo>
                  <a:close/>
                  <a:moveTo>
                    <a:pt x="114" y="219"/>
                  </a:moveTo>
                  <a:cubicBezTo>
                    <a:pt x="113" y="219"/>
                    <a:pt x="113" y="219"/>
                    <a:pt x="113" y="220"/>
                  </a:cubicBezTo>
                  <a:cubicBezTo>
                    <a:pt x="114" y="220"/>
                    <a:pt x="114" y="219"/>
                    <a:pt x="114" y="219"/>
                  </a:cubicBezTo>
                  <a:close/>
                  <a:moveTo>
                    <a:pt x="19" y="146"/>
                  </a:moveTo>
                  <a:cubicBezTo>
                    <a:pt x="18" y="145"/>
                    <a:pt x="18" y="145"/>
                    <a:pt x="18" y="145"/>
                  </a:cubicBezTo>
                  <a:cubicBezTo>
                    <a:pt x="18" y="145"/>
                    <a:pt x="18" y="145"/>
                    <a:pt x="18" y="145"/>
                  </a:cubicBezTo>
                  <a:cubicBezTo>
                    <a:pt x="18" y="145"/>
                    <a:pt x="18" y="145"/>
                    <a:pt x="18" y="146"/>
                  </a:cubicBezTo>
                  <a:cubicBezTo>
                    <a:pt x="18" y="146"/>
                    <a:pt x="18" y="146"/>
                    <a:pt x="19" y="146"/>
                  </a:cubicBezTo>
                  <a:close/>
                  <a:moveTo>
                    <a:pt x="109" y="219"/>
                  </a:moveTo>
                  <a:cubicBezTo>
                    <a:pt x="110" y="218"/>
                    <a:pt x="110" y="218"/>
                    <a:pt x="109" y="218"/>
                  </a:cubicBezTo>
                  <a:cubicBezTo>
                    <a:pt x="109" y="218"/>
                    <a:pt x="109" y="218"/>
                    <a:pt x="109" y="218"/>
                  </a:cubicBezTo>
                  <a:cubicBezTo>
                    <a:pt x="109" y="218"/>
                    <a:pt x="109" y="219"/>
                    <a:pt x="109" y="219"/>
                  </a:cubicBezTo>
                  <a:close/>
                  <a:moveTo>
                    <a:pt x="87" y="28"/>
                  </a:moveTo>
                  <a:cubicBezTo>
                    <a:pt x="86" y="28"/>
                    <a:pt x="86" y="29"/>
                    <a:pt x="85" y="29"/>
                  </a:cubicBezTo>
                  <a:cubicBezTo>
                    <a:pt x="86" y="29"/>
                    <a:pt x="86" y="29"/>
                    <a:pt x="87" y="28"/>
                  </a:cubicBezTo>
                  <a:close/>
                  <a:moveTo>
                    <a:pt x="52" y="43"/>
                  </a:moveTo>
                  <a:cubicBezTo>
                    <a:pt x="52" y="43"/>
                    <a:pt x="53" y="42"/>
                    <a:pt x="53" y="42"/>
                  </a:cubicBezTo>
                  <a:cubicBezTo>
                    <a:pt x="52" y="42"/>
                    <a:pt x="52" y="42"/>
                    <a:pt x="52" y="43"/>
                  </a:cubicBezTo>
                  <a:close/>
                  <a:moveTo>
                    <a:pt x="175" y="155"/>
                  </a:moveTo>
                  <a:cubicBezTo>
                    <a:pt x="175" y="155"/>
                    <a:pt x="175" y="155"/>
                    <a:pt x="176" y="155"/>
                  </a:cubicBezTo>
                  <a:cubicBezTo>
                    <a:pt x="176" y="155"/>
                    <a:pt x="176" y="155"/>
                    <a:pt x="176" y="154"/>
                  </a:cubicBezTo>
                  <a:cubicBezTo>
                    <a:pt x="175" y="154"/>
                    <a:pt x="175" y="154"/>
                    <a:pt x="175" y="155"/>
                  </a:cubicBezTo>
                  <a:close/>
                  <a:moveTo>
                    <a:pt x="17" y="107"/>
                  </a:moveTo>
                  <a:cubicBezTo>
                    <a:pt x="18" y="107"/>
                    <a:pt x="18" y="106"/>
                    <a:pt x="18" y="106"/>
                  </a:cubicBezTo>
                  <a:cubicBezTo>
                    <a:pt x="17" y="106"/>
                    <a:pt x="17" y="107"/>
                    <a:pt x="17" y="107"/>
                  </a:cubicBezTo>
                  <a:close/>
                  <a:moveTo>
                    <a:pt x="131" y="132"/>
                  </a:moveTo>
                  <a:cubicBezTo>
                    <a:pt x="131" y="132"/>
                    <a:pt x="130" y="132"/>
                    <a:pt x="130" y="133"/>
                  </a:cubicBezTo>
                  <a:cubicBezTo>
                    <a:pt x="131" y="133"/>
                    <a:pt x="131" y="133"/>
                    <a:pt x="131" y="132"/>
                  </a:cubicBezTo>
                  <a:close/>
                  <a:moveTo>
                    <a:pt x="96" y="6"/>
                  </a:moveTo>
                  <a:cubicBezTo>
                    <a:pt x="96" y="6"/>
                    <a:pt x="96" y="6"/>
                    <a:pt x="96" y="6"/>
                  </a:cubicBezTo>
                  <a:cubicBezTo>
                    <a:pt x="96" y="6"/>
                    <a:pt x="95" y="6"/>
                    <a:pt x="95" y="6"/>
                  </a:cubicBezTo>
                  <a:cubicBezTo>
                    <a:pt x="95" y="6"/>
                    <a:pt x="95" y="6"/>
                    <a:pt x="95" y="6"/>
                  </a:cubicBezTo>
                  <a:cubicBezTo>
                    <a:pt x="95" y="6"/>
                    <a:pt x="96" y="7"/>
                    <a:pt x="96" y="6"/>
                  </a:cubicBezTo>
                  <a:close/>
                  <a:moveTo>
                    <a:pt x="113" y="188"/>
                  </a:moveTo>
                  <a:cubicBezTo>
                    <a:pt x="113" y="189"/>
                    <a:pt x="113" y="189"/>
                    <a:pt x="113" y="190"/>
                  </a:cubicBezTo>
                  <a:cubicBezTo>
                    <a:pt x="113" y="189"/>
                    <a:pt x="113" y="189"/>
                    <a:pt x="113" y="188"/>
                  </a:cubicBezTo>
                  <a:close/>
                  <a:moveTo>
                    <a:pt x="66" y="126"/>
                  </a:moveTo>
                  <a:cubicBezTo>
                    <a:pt x="67" y="126"/>
                    <a:pt x="67" y="125"/>
                    <a:pt x="68" y="125"/>
                  </a:cubicBezTo>
                  <a:cubicBezTo>
                    <a:pt x="67" y="125"/>
                    <a:pt x="66" y="126"/>
                    <a:pt x="66" y="126"/>
                  </a:cubicBezTo>
                  <a:close/>
                  <a:moveTo>
                    <a:pt x="98" y="10"/>
                  </a:moveTo>
                  <a:cubicBezTo>
                    <a:pt x="98" y="10"/>
                    <a:pt x="98" y="10"/>
                    <a:pt x="98" y="10"/>
                  </a:cubicBezTo>
                  <a:cubicBezTo>
                    <a:pt x="98" y="10"/>
                    <a:pt x="97" y="10"/>
                    <a:pt x="97" y="9"/>
                  </a:cubicBezTo>
                  <a:cubicBezTo>
                    <a:pt x="97" y="10"/>
                    <a:pt x="97" y="10"/>
                    <a:pt x="97" y="10"/>
                  </a:cubicBezTo>
                  <a:cubicBezTo>
                    <a:pt x="97" y="10"/>
                    <a:pt x="97" y="10"/>
                    <a:pt x="98" y="10"/>
                  </a:cubicBezTo>
                  <a:close/>
                  <a:moveTo>
                    <a:pt x="72" y="19"/>
                  </a:moveTo>
                  <a:cubicBezTo>
                    <a:pt x="73" y="19"/>
                    <a:pt x="73" y="19"/>
                    <a:pt x="74" y="19"/>
                  </a:cubicBezTo>
                  <a:cubicBezTo>
                    <a:pt x="73" y="18"/>
                    <a:pt x="73" y="18"/>
                    <a:pt x="72" y="19"/>
                  </a:cubicBezTo>
                  <a:close/>
                  <a:moveTo>
                    <a:pt x="43" y="60"/>
                  </a:moveTo>
                  <a:cubicBezTo>
                    <a:pt x="42" y="59"/>
                    <a:pt x="42" y="59"/>
                    <a:pt x="41" y="59"/>
                  </a:cubicBezTo>
                  <a:cubicBezTo>
                    <a:pt x="42" y="60"/>
                    <a:pt x="42" y="60"/>
                    <a:pt x="43" y="60"/>
                  </a:cubicBezTo>
                  <a:close/>
                  <a:moveTo>
                    <a:pt x="100" y="70"/>
                  </a:moveTo>
                  <a:cubicBezTo>
                    <a:pt x="100" y="70"/>
                    <a:pt x="100" y="70"/>
                    <a:pt x="100" y="70"/>
                  </a:cubicBezTo>
                  <a:cubicBezTo>
                    <a:pt x="100" y="71"/>
                    <a:pt x="101" y="71"/>
                    <a:pt x="102" y="71"/>
                  </a:cubicBezTo>
                  <a:cubicBezTo>
                    <a:pt x="102" y="71"/>
                    <a:pt x="102" y="71"/>
                    <a:pt x="102" y="71"/>
                  </a:cubicBezTo>
                  <a:cubicBezTo>
                    <a:pt x="101" y="70"/>
                    <a:pt x="100" y="70"/>
                    <a:pt x="100" y="70"/>
                  </a:cubicBezTo>
                  <a:close/>
                  <a:moveTo>
                    <a:pt x="76" y="9"/>
                  </a:moveTo>
                  <a:cubicBezTo>
                    <a:pt x="76" y="9"/>
                    <a:pt x="76" y="9"/>
                    <a:pt x="76" y="9"/>
                  </a:cubicBezTo>
                  <a:cubicBezTo>
                    <a:pt x="76" y="9"/>
                    <a:pt x="77" y="9"/>
                    <a:pt x="77" y="8"/>
                  </a:cubicBezTo>
                  <a:cubicBezTo>
                    <a:pt x="77" y="9"/>
                    <a:pt x="76" y="9"/>
                    <a:pt x="76" y="9"/>
                  </a:cubicBezTo>
                  <a:close/>
                  <a:moveTo>
                    <a:pt x="96" y="13"/>
                  </a:moveTo>
                  <a:cubicBezTo>
                    <a:pt x="96" y="13"/>
                    <a:pt x="96" y="13"/>
                    <a:pt x="96" y="13"/>
                  </a:cubicBezTo>
                  <a:cubicBezTo>
                    <a:pt x="96" y="14"/>
                    <a:pt x="96" y="14"/>
                    <a:pt x="97" y="14"/>
                  </a:cubicBezTo>
                  <a:cubicBezTo>
                    <a:pt x="97" y="14"/>
                    <a:pt x="97" y="14"/>
                    <a:pt x="97" y="13"/>
                  </a:cubicBezTo>
                  <a:cubicBezTo>
                    <a:pt x="97" y="13"/>
                    <a:pt x="96" y="13"/>
                    <a:pt x="96" y="13"/>
                  </a:cubicBezTo>
                  <a:close/>
                  <a:moveTo>
                    <a:pt x="108" y="200"/>
                  </a:moveTo>
                  <a:cubicBezTo>
                    <a:pt x="108" y="200"/>
                    <a:pt x="108" y="201"/>
                    <a:pt x="108" y="201"/>
                  </a:cubicBezTo>
                  <a:cubicBezTo>
                    <a:pt x="108" y="200"/>
                    <a:pt x="108" y="200"/>
                    <a:pt x="109" y="200"/>
                  </a:cubicBezTo>
                  <a:cubicBezTo>
                    <a:pt x="109" y="200"/>
                    <a:pt x="109" y="200"/>
                    <a:pt x="109" y="200"/>
                  </a:cubicBezTo>
                  <a:cubicBezTo>
                    <a:pt x="108" y="200"/>
                    <a:pt x="108" y="200"/>
                    <a:pt x="108" y="200"/>
                  </a:cubicBezTo>
                  <a:close/>
                  <a:moveTo>
                    <a:pt x="37" y="66"/>
                  </a:moveTo>
                  <a:cubicBezTo>
                    <a:pt x="37" y="66"/>
                    <a:pt x="37" y="66"/>
                    <a:pt x="37" y="65"/>
                  </a:cubicBezTo>
                  <a:cubicBezTo>
                    <a:pt x="37" y="66"/>
                    <a:pt x="36" y="66"/>
                    <a:pt x="36" y="67"/>
                  </a:cubicBezTo>
                  <a:cubicBezTo>
                    <a:pt x="36" y="67"/>
                    <a:pt x="36" y="67"/>
                    <a:pt x="36" y="67"/>
                  </a:cubicBezTo>
                  <a:cubicBezTo>
                    <a:pt x="36" y="66"/>
                    <a:pt x="37" y="66"/>
                    <a:pt x="37" y="66"/>
                  </a:cubicBezTo>
                  <a:close/>
                  <a:moveTo>
                    <a:pt x="72" y="41"/>
                  </a:moveTo>
                  <a:cubicBezTo>
                    <a:pt x="72" y="41"/>
                    <a:pt x="72" y="41"/>
                    <a:pt x="72" y="41"/>
                  </a:cubicBezTo>
                  <a:cubicBezTo>
                    <a:pt x="71" y="42"/>
                    <a:pt x="71" y="42"/>
                    <a:pt x="71" y="43"/>
                  </a:cubicBezTo>
                  <a:cubicBezTo>
                    <a:pt x="71" y="43"/>
                    <a:pt x="71" y="43"/>
                    <a:pt x="71" y="43"/>
                  </a:cubicBezTo>
                  <a:cubicBezTo>
                    <a:pt x="71" y="42"/>
                    <a:pt x="72" y="42"/>
                    <a:pt x="72" y="41"/>
                  </a:cubicBezTo>
                  <a:close/>
                  <a:moveTo>
                    <a:pt x="102" y="11"/>
                  </a:moveTo>
                  <a:cubicBezTo>
                    <a:pt x="103" y="12"/>
                    <a:pt x="103" y="12"/>
                    <a:pt x="103" y="12"/>
                  </a:cubicBezTo>
                  <a:cubicBezTo>
                    <a:pt x="103" y="12"/>
                    <a:pt x="103" y="12"/>
                    <a:pt x="104" y="12"/>
                  </a:cubicBezTo>
                  <a:cubicBezTo>
                    <a:pt x="103" y="12"/>
                    <a:pt x="103" y="11"/>
                    <a:pt x="102" y="11"/>
                  </a:cubicBezTo>
                  <a:close/>
                  <a:moveTo>
                    <a:pt x="97" y="129"/>
                  </a:moveTo>
                  <a:cubicBezTo>
                    <a:pt x="97" y="129"/>
                    <a:pt x="97" y="129"/>
                    <a:pt x="97" y="129"/>
                  </a:cubicBezTo>
                  <a:cubicBezTo>
                    <a:pt x="98" y="129"/>
                    <a:pt x="98" y="129"/>
                    <a:pt x="99" y="129"/>
                  </a:cubicBezTo>
                  <a:cubicBezTo>
                    <a:pt x="99" y="129"/>
                    <a:pt x="99" y="129"/>
                    <a:pt x="99" y="129"/>
                  </a:cubicBezTo>
                  <a:cubicBezTo>
                    <a:pt x="98" y="129"/>
                    <a:pt x="98" y="129"/>
                    <a:pt x="97" y="129"/>
                  </a:cubicBezTo>
                  <a:close/>
                  <a:moveTo>
                    <a:pt x="79" y="61"/>
                  </a:moveTo>
                  <a:cubicBezTo>
                    <a:pt x="79" y="60"/>
                    <a:pt x="78" y="60"/>
                    <a:pt x="78" y="61"/>
                  </a:cubicBezTo>
                  <a:cubicBezTo>
                    <a:pt x="78" y="61"/>
                    <a:pt x="79" y="61"/>
                    <a:pt x="79" y="61"/>
                  </a:cubicBezTo>
                  <a:close/>
                  <a:moveTo>
                    <a:pt x="68" y="20"/>
                  </a:moveTo>
                  <a:cubicBezTo>
                    <a:pt x="69" y="20"/>
                    <a:pt x="69" y="20"/>
                    <a:pt x="69" y="19"/>
                  </a:cubicBezTo>
                  <a:cubicBezTo>
                    <a:pt x="69" y="20"/>
                    <a:pt x="68" y="20"/>
                    <a:pt x="68" y="20"/>
                  </a:cubicBezTo>
                  <a:close/>
                  <a:moveTo>
                    <a:pt x="109" y="23"/>
                  </a:moveTo>
                  <a:cubicBezTo>
                    <a:pt x="109" y="23"/>
                    <a:pt x="109" y="23"/>
                    <a:pt x="109" y="24"/>
                  </a:cubicBezTo>
                  <a:cubicBezTo>
                    <a:pt x="109" y="23"/>
                    <a:pt x="109" y="23"/>
                    <a:pt x="109" y="23"/>
                  </a:cubicBezTo>
                  <a:close/>
                  <a:moveTo>
                    <a:pt x="91" y="30"/>
                  </a:moveTo>
                  <a:cubicBezTo>
                    <a:pt x="91" y="30"/>
                    <a:pt x="91" y="30"/>
                    <a:pt x="91" y="30"/>
                  </a:cubicBezTo>
                  <a:cubicBezTo>
                    <a:pt x="91" y="30"/>
                    <a:pt x="90" y="30"/>
                    <a:pt x="90" y="30"/>
                  </a:cubicBezTo>
                  <a:cubicBezTo>
                    <a:pt x="91" y="30"/>
                    <a:pt x="91" y="30"/>
                    <a:pt x="91" y="30"/>
                  </a:cubicBezTo>
                  <a:close/>
                  <a:moveTo>
                    <a:pt x="116" y="135"/>
                  </a:moveTo>
                  <a:cubicBezTo>
                    <a:pt x="115" y="135"/>
                    <a:pt x="115" y="135"/>
                    <a:pt x="115" y="135"/>
                  </a:cubicBezTo>
                  <a:cubicBezTo>
                    <a:pt x="115" y="135"/>
                    <a:pt x="115" y="135"/>
                    <a:pt x="115" y="135"/>
                  </a:cubicBezTo>
                  <a:cubicBezTo>
                    <a:pt x="115" y="135"/>
                    <a:pt x="116" y="135"/>
                    <a:pt x="116" y="135"/>
                  </a:cubicBezTo>
                  <a:close/>
                  <a:moveTo>
                    <a:pt x="107" y="118"/>
                  </a:moveTo>
                  <a:cubicBezTo>
                    <a:pt x="107" y="118"/>
                    <a:pt x="107" y="118"/>
                    <a:pt x="107" y="118"/>
                  </a:cubicBezTo>
                  <a:cubicBezTo>
                    <a:pt x="107" y="118"/>
                    <a:pt x="108" y="118"/>
                    <a:pt x="108" y="118"/>
                  </a:cubicBezTo>
                  <a:cubicBezTo>
                    <a:pt x="108" y="118"/>
                    <a:pt x="108" y="118"/>
                    <a:pt x="108" y="118"/>
                  </a:cubicBezTo>
                  <a:cubicBezTo>
                    <a:pt x="107" y="118"/>
                    <a:pt x="107" y="118"/>
                    <a:pt x="107" y="118"/>
                  </a:cubicBezTo>
                  <a:close/>
                  <a:moveTo>
                    <a:pt x="114" y="223"/>
                  </a:moveTo>
                  <a:cubicBezTo>
                    <a:pt x="113" y="223"/>
                    <a:pt x="113" y="223"/>
                    <a:pt x="113" y="223"/>
                  </a:cubicBezTo>
                  <a:cubicBezTo>
                    <a:pt x="113" y="223"/>
                    <a:pt x="113" y="223"/>
                    <a:pt x="113" y="223"/>
                  </a:cubicBezTo>
                  <a:cubicBezTo>
                    <a:pt x="113" y="223"/>
                    <a:pt x="114" y="223"/>
                    <a:pt x="114" y="223"/>
                  </a:cubicBezTo>
                  <a:cubicBezTo>
                    <a:pt x="114" y="223"/>
                    <a:pt x="114" y="223"/>
                    <a:pt x="114" y="223"/>
                  </a:cubicBezTo>
                  <a:close/>
                  <a:moveTo>
                    <a:pt x="106" y="210"/>
                  </a:moveTo>
                  <a:cubicBezTo>
                    <a:pt x="106" y="210"/>
                    <a:pt x="105" y="210"/>
                    <a:pt x="105" y="210"/>
                  </a:cubicBezTo>
                  <a:cubicBezTo>
                    <a:pt x="105" y="210"/>
                    <a:pt x="105" y="210"/>
                    <a:pt x="105" y="211"/>
                  </a:cubicBezTo>
                  <a:cubicBezTo>
                    <a:pt x="105" y="211"/>
                    <a:pt x="105" y="211"/>
                    <a:pt x="105" y="211"/>
                  </a:cubicBezTo>
                  <a:cubicBezTo>
                    <a:pt x="106" y="211"/>
                    <a:pt x="106" y="210"/>
                    <a:pt x="106" y="210"/>
                  </a:cubicBezTo>
                  <a:close/>
                  <a:moveTo>
                    <a:pt x="92" y="55"/>
                  </a:moveTo>
                  <a:cubicBezTo>
                    <a:pt x="92" y="55"/>
                    <a:pt x="92" y="55"/>
                    <a:pt x="92" y="55"/>
                  </a:cubicBezTo>
                  <a:cubicBezTo>
                    <a:pt x="92" y="55"/>
                    <a:pt x="92" y="55"/>
                    <a:pt x="91" y="55"/>
                  </a:cubicBezTo>
                  <a:cubicBezTo>
                    <a:pt x="91" y="56"/>
                    <a:pt x="91" y="56"/>
                    <a:pt x="91" y="56"/>
                  </a:cubicBezTo>
                  <a:cubicBezTo>
                    <a:pt x="92" y="56"/>
                    <a:pt x="92" y="55"/>
                    <a:pt x="92" y="55"/>
                  </a:cubicBezTo>
                  <a:close/>
                  <a:moveTo>
                    <a:pt x="21" y="75"/>
                  </a:moveTo>
                  <a:cubicBezTo>
                    <a:pt x="21" y="74"/>
                    <a:pt x="21" y="74"/>
                    <a:pt x="21" y="74"/>
                  </a:cubicBezTo>
                  <a:cubicBezTo>
                    <a:pt x="21" y="74"/>
                    <a:pt x="20" y="74"/>
                    <a:pt x="21" y="75"/>
                  </a:cubicBezTo>
                  <a:close/>
                  <a:moveTo>
                    <a:pt x="44" y="117"/>
                  </a:moveTo>
                  <a:cubicBezTo>
                    <a:pt x="44" y="117"/>
                    <a:pt x="44" y="117"/>
                    <a:pt x="44" y="117"/>
                  </a:cubicBezTo>
                  <a:cubicBezTo>
                    <a:pt x="44" y="117"/>
                    <a:pt x="45" y="117"/>
                    <a:pt x="45" y="116"/>
                  </a:cubicBezTo>
                  <a:cubicBezTo>
                    <a:pt x="45" y="116"/>
                    <a:pt x="45" y="116"/>
                    <a:pt x="44" y="116"/>
                  </a:cubicBezTo>
                  <a:cubicBezTo>
                    <a:pt x="44" y="116"/>
                    <a:pt x="44" y="117"/>
                    <a:pt x="44" y="117"/>
                  </a:cubicBezTo>
                  <a:close/>
                  <a:moveTo>
                    <a:pt x="34" y="123"/>
                  </a:moveTo>
                  <a:cubicBezTo>
                    <a:pt x="33" y="123"/>
                    <a:pt x="33" y="123"/>
                    <a:pt x="33" y="124"/>
                  </a:cubicBezTo>
                  <a:cubicBezTo>
                    <a:pt x="34" y="124"/>
                    <a:pt x="34" y="123"/>
                    <a:pt x="34" y="123"/>
                  </a:cubicBezTo>
                  <a:close/>
                  <a:moveTo>
                    <a:pt x="100" y="127"/>
                  </a:moveTo>
                  <a:cubicBezTo>
                    <a:pt x="100" y="127"/>
                    <a:pt x="100" y="127"/>
                    <a:pt x="100" y="127"/>
                  </a:cubicBezTo>
                  <a:cubicBezTo>
                    <a:pt x="100" y="127"/>
                    <a:pt x="100" y="127"/>
                    <a:pt x="100" y="127"/>
                  </a:cubicBezTo>
                  <a:cubicBezTo>
                    <a:pt x="100" y="127"/>
                    <a:pt x="100" y="127"/>
                    <a:pt x="100" y="127"/>
                  </a:cubicBezTo>
                  <a:cubicBezTo>
                    <a:pt x="100" y="127"/>
                    <a:pt x="100" y="127"/>
                    <a:pt x="100" y="127"/>
                  </a:cubicBezTo>
                  <a:close/>
                  <a:moveTo>
                    <a:pt x="106" y="207"/>
                  </a:moveTo>
                  <a:cubicBezTo>
                    <a:pt x="105" y="207"/>
                    <a:pt x="105" y="207"/>
                    <a:pt x="105" y="208"/>
                  </a:cubicBezTo>
                  <a:cubicBezTo>
                    <a:pt x="105" y="207"/>
                    <a:pt x="105" y="207"/>
                    <a:pt x="106" y="207"/>
                  </a:cubicBezTo>
                  <a:close/>
                  <a:moveTo>
                    <a:pt x="30" y="147"/>
                  </a:moveTo>
                  <a:cubicBezTo>
                    <a:pt x="30" y="147"/>
                    <a:pt x="30" y="147"/>
                    <a:pt x="30" y="147"/>
                  </a:cubicBezTo>
                  <a:cubicBezTo>
                    <a:pt x="30" y="147"/>
                    <a:pt x="31" y="147"/>
                    <a:pt x="31" y="147"/>
                  </a:cubicBezTo>
                  <a:cubicBezTo>
                    <a:pt x="31" y="147"/>
                    <a:pt x="31" y="147"/>
                    <a:pt x="31" y="147"/>
                  </a:cubicBezTo>
                  <a:cubicBezTo>
                    <a:pt x="31" y="147"/>
                    <a:pt x="30" y="147"/>
                    <a:pt x="30" y="147"/>
                  </a:cubicBezTo>
                  <a:close/>
                  <a:moveTo>
                    <a:pt x="166" y="152"/>
                  </a:moveTo>
                  <a:cubicBezTo>
                    <a:pt x="166" y="152"/>
                    <a:pt x="166" y="152"/>
                    <a:pt x="165" y="152"/>
                  </a:cubicBezTo>
                  <a:cubicBezTo>
                    <a:pt x="166" y="152"/>
                    <a:pt x="166" y="153"/>
                    <a:pt x="166" y="153"/>
                  </a:cubicBezTo>
                  <a:cubicBezTo>
                    <a:pt x="166" y="153"/>
                    <a:pt x="166" y="153"/>
                    <a:pt x="166" y="152"/>
                  </a:cubicBezTo>
                  <a:cubicBezTo>
                    <a:pt x="166" y="152"/>
                    <a:pt x="166" y="152"/>
                    <a:pt x="166" y="152"/>
                  </a:cubicBezTo>
                  <a:close/>
                  <a:moveTo>
                    <a:pt x="39" y="103"/>
                  </a:moveTo>
                  <a:cubicBezTo>
                    <a:pt x="39" y="103"/>
                    <a:pt x="39" y="103"/>
                    <a:pt x="39" y="103"/>
                  </a:cubicBezTo>
                  <a:cubicBezTo>
                    <a:pt x="39" y="103"/>
                    <a:pt x="39" y="103"/>
                    <a:pt x="39" y="102"/>
                  </a:cubicBezTo>
                  <a:cubicBezTo>
                    <a:pt x="39" y="102"/>
                    <a:pt x="39" y="102"/>
                    <a:pt x="39" y="102"/>
                  </a:cubicBezTo>
                  <a:cubicBezTo>
                    <a:pt x="39" y="103"/>
                    <a:pt x="39" y="103"/>
                    <a:pt x="39" y="103"/>
                  </a:cubicBezTo>
                  <a:close/>
                  <a:moveTo>
                    <a:pt x="34" y="60"/>
                  </a:moveTo>
                  <a:cubicBezTo>
                    <a:pt x="34" y="60"/>
                    <a:pt x="34" y="60"/>
                    <a:pt x="34" y="60"/>
                  </a:cubicBezTo>
                  <a:cubicBezTo>
                    <a:pt x="34" y="60"/>
                    <a:pt x="34" y="60"/>
                    <a:pt x="34" y="60"/>
                  </a:cubicBezTo>
                  <a:cubicBezTo>
                    <a:pt x="34" y="60"/>
                    <a:pt x="34" y="60"/>
                    <a:pt x="34" y="60"/>
                  </a:cubicBezTo>
                  <a:cubicBezTo>
                    <a:pt x="34" y="60"/>
                    <a:pt x="34" y="60"/>
                    <a:pt x="34" y="60"/>
                  </a:cubicBezTo>
                  <a:close/>
                  <a:moveTo>
                    <a:pt x="110" y="221"/>
                  </a:moveTo>
                  <a:cubicBezTo>
                    <a:pt x="109" y="221"/>
                    <a:pt x="109" y="221"/>
                    <a:pt x="110" y="222"/>
                  </a:cubicBezTo>
                  <a:cubicBezTo>
                    <a:pt x="110" y="221"/>
                    <a:pt x="110" y="221"/>
                    <a:pt x="110" y="221"/>
                  </a:cubicBezTo>
                  <a:close/>
                  <a:moveTo>
                    <a:pt x="100" y="224"/>
                  </a:moveTo>
                  <a:cubicBezTo>
                    <a:pt x="101" y="224"/>
                    <a:pt x="101" y="224"/>
                    <a:pt x="101" y="224"/>
                  </a:cubicBezTo>
                  <a:cubicBezTo>
                    <a:pt x="101" y="224"/>
                    <a:pt x="101" y="223"/>
                    <a:pt x="100" y="223"/>
                  </a:cubicBezTo>
                  <a:cubicBezTo>
                    <a:pt x="100" y="223"/>
                    <a:pt x="100" y="223"/>
                    <a:pt x="100" y="223"/>
                  </a:cubicBezTo>
                  <a:cubicBezTo>
                    <a:pt x="100" y="223"/>
                    <a:pt x="100" y="224"/>
                    <a:pt x="100" y="224"/>
                  </a:cubicBezTo>
                  <a:close/>
                  <a:moveTo>
                    <a:pt x="123" y="233"/>
                  </a:moveTo>
                  <a:cubicBezTo>
                    <a:pt x="123" y="233"/>
                    <a:pt x="123" y="233"/>
                    <a:pt x="123" y="233"/>
                  </a:cubicBezTo>
                  <a:cubicBezTo>
                    <a:pt x="124" y="233"/>
                    <a:pt x="124" y="233"/>
                    <a:pt x="124" y="233"/>
                  </a:cubicBezTo>
                  <a:cubicBezTo>
                    <a:pt x="124" y="233"/>
                    <a:pt x="124" y="233"/>
                    <a:pt x="124" y="233"/>
                  </a:cubicBezTo>
                  <a:cubicBezTo>
                    <a:pt x="124" y="233"/>
                    <a:pt x="123" y="233"/>
                    <a:pt x="123" y="233"/>
                  </a:cubicBezTo>
                  <a:close/>
                  <a:moveTo>
                    <a:pt x="8" y="135"/>
                  </a:moveTo>
                  <a:cubicBezTo>
                    <a:pt x="8" y="135"/>
                    <a:pt x="8" y="135"/>
                    <a:pt x="8" y="135"/>
                  </a:cubicBezTo>
                  <a:cubicBezTo>
                    <a:pt x="8" y="135"/>
                    <a:pt x="8" y="135"/>
                    <a:pt x="8" y="134"/>
                  </a:cubicBezTo>
                  <a:cubicBezTo>
                    <a:pt x="8" y="135"/>
                    <a:pt x="8" y="135"/>
                    <a:pt x="8" y="135"/>
                  </a:cubicBezTo>
                  <a:close/>
                  <a:moveTo>
                    <a:pt x="40" y="131"/>
                  </a:moveTo>
                  <a:cubicBezTo>
                    <a:pt x="40" y="131"/>
                    <a:pt x="40" y="131"/>
                    <a:pt x="40" y="131"/>
                  </a:cubicBezTo>
                  <a:cubicBezTo>
                    <a:pt x="40" y="131"/>
                    <a:pt x="40" y="131"/>
                    <a:pt x="39" y="132"/>
                  </a:cubicBezTo>
                  <a:cubicBezTo>
                    <a:pt x="40" y="132"/>
                    <a:pt x="40" y="132"/>
                    <a:pt x="40" y="132"/>
                  </a:cubicBezTo>
                  <a:cubicBezTo>
                    <a:pt x="40" y="132"/>
                    <a:pt x="40" y="132"/>
                    <a:pt x="40" y="131"/>
                  </a:cubicBezTo>
                  <a:close/>
                  <a:moveTo>
                    <a:pt x="117" y="193"/>
                  </a:moveTo>
                  <a:cubicBezTo>
                    <a:pt x="117" y="193"/>
                    <a:pt x="117" y="193"/>
                    <a:pt x="117" y="193"/>
                  </a:cubicBezTo>
                  <a:cubicBezTo>
                    <a:pt x="117" y="192"/>
                    <a:pt x="117" y="192"/>
                    <a:pt x="117" y="192"/>
                  </a:cubicBezTo>
                  <a:cubicBezTo>
                    <a:pt x="117" y="192"/>
                    <a:pt x="117" y="192"/>
                    <a:pt x="117" y="192"/>
                  </a:cubicBezTo>
                  <a:cubicBezTo>
                    <a:pt x="117" y="192"/>
                    <a:pt x="117" y="192"/>
                    <a:pt x="117" y="193"/>
                  </a:cubicBezTo>
                  <a:close/>
                  <a:moveTo>
                    <a:pt x="113" y="207"/>
                  </a:moveTo>
                  <a:cubicBezTo>
                    <a:pt x="113" y="207"/>
                    <a:pt x="113" y="207"/>
                    <a:pt x="113" y="207"/>
                  </a:cubicBezTo>
                  <a:cubicBezTo>
                    <a:pt x="113" y="208"/>
                    <a:pt x="113" y="208"/>
                    <a:pt x="113" y="208"/>
                  </a:cubicBezTo>
                  <a:cubicBezTo>
                    <a:pt x="113" y="208"/>
                    <a:pt x="113" y="208"/>
                    <a:pt x="113" y="208"/>
                  </a:cubicBezTo>
                  <a:cubicBezTo>
                    <a:pt x="113" y="208"/>
                    <a:pt x="113" y="208"/>
                    <a:pt x="113" y="207"/>
                  </a:cubicBezTo>
                  <a:close/>
                  <a:moveTo>
                    <a:pt x="97" y="49"/>
                  </a:moveTo>
                  <a:cubicBezTo>
                    <a:pt x="96" y="49"/>
                    <a:pt x="96" y="49"/>
                    <a:pt x="97" y="50"/>
                  </a:cubicBezTo>
                  <a:cubicBezTo>
                    <a:pt x="97" y="50"/>
                    <a:pt x="97" y="49"/>
                    <a:pt x="97" y="4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 name="Freeform 6"/>
            <p:cNvSpPr>
              <a:spLocks noEditPoints="1"/>
            </p:cNvSpPr>
            <p:nvPr/>
          </p:nvSpPr>
          <p:spPr bwMode="auto">
            <a:xfrm>
              <a:off x="2189" y="3885"/>
              <a:ext cx="73" cy="23"/>
            </a:xfrm>
            <a:custGeom>
              <a:avLst/>
              <a:gdLst>
                <a:gd name="T0" fmla="*/ 31 w 35"/>
                <a:gd name="T1" fmla="*/ 4 h 11"/>
                <a:gd name="T2" fmla="*/ 32 w 35"/>
                <a:gd name="T3" fmla="*/ 4 h 11"/>
                <a:gd name="T4" fmla="*/ 33 w 35"/>
                <a:gd name="T5" fmla="*/ 7 h 11"/>
                <a:gd name="T6" fmla="*/ 31 w 35"/>
                <a:gd name="T7" fmla="*/ 8 h 11"/>
                <a:gd name="T8" fmla="*/ 30 w 35"/>
                <a:gd name="T9" fmla="*/ 8 h 11"/>
                <a:gd name="T10" fmla="*/ 29 w 35"/>
                <a:gd name="T11" fmla="*/ 7 h 11"/>
                <a:gd name="T12" fmla="*/ 27 w 35"/>
                <a:gd name="T13" fmla="*/ 7 h 11"/>
                <a:gd name="T14" fmla="*/ 25 w 35"/>
                <a:gd name="T15" fmla="*/ 7 h 11"/>
                <a:gd name="T16" fmla="*/ 24 w 35"/>
                <a:gd name="T17" fmla="*/ 8 h 11"/>
                <a:gd name="T18" fmla="*/ 15 w 35"/>
                <a:gd name="T19" fmla="*/ 10 h 11"/>
                <a:gd name="T20" fmla="*/ 10 w 35"/>
                <a:gd name="T21" fmla="*/ 11 h 11"/>
                <a:gd name="T22" fmla="*/ 3 w 35"/>
                <a:gd name="T23" fmla="*/ 11 h 11"/>
                <a:gd name="T24" fmla="*/ 1 w 35"/>
                <a:gd name="T25" fmla="*/ 10 h 11"/>
                <a:gd name="T26" fmla="*/ 1 w 35"/>
                <a:gd name="T27" fmla="*/ 8 h 11"/>
                <a:gd name="T28" fmla="*/ 2 w 35"/>
                <a:gd name="T29" fmla="*/ 7 h 11"/>
                <a:gd name="T30" fmla="*/ 2 w 35"/>
                <a:gd name="T31" fmla="*/ 7 h 11"/>
                <a:gd name="T32" fmla="*/ 2 w 35"/>
                <a:gd name="T33" fmla="*/ 4 h 11"/>
                <a:gd name="T34" fmla="*/ 6 w 35"/>
                <a:gd name="T35" fmla="*/ 3 h 11"/>
                <a:gd name="T36" fmla="*/ 23 w 35"/>
                <a:gd name="T37" fmla="*/ 0 h 11"/>
                <a:gd name="T38" fmla="*/ 31 w 35"/>
                <a:gd name="T39" fmla="*/ 0 h 11"/>
                <a:gd name="T40" fmla="*/ 33 w 35"/>
                <a:gd name="T41" fmla="*/ 0 h 11"/>
                <a:gd name="T42" fmla="*/ 34 w 35"/>
                <a:gd name="T43" fmla="*/ 2 h 11"/>
                <a:gd name="T44" fmla="*/ 31 w 35"/>
                <a:gd name="T45" fmla="*/ 4 h 11"/>
                <a:gd name="T46" fmla="*/ 8 w 35"/>
                <a:gd name="T47" fmla="*/ 7 h 11"/>
                <a:gd name="T48" fmla="*/ 6 w 35"/>
                <a:gd name="T49" fmla="*/ 7 h 11"/>
                <a:gd name="T50" fmla="*/ 3 w 35"/>
                <a:gd name="T51" fmla="*/ 9 h 11"/>
                <a:gd name="T52" fmla="*/ 10 w 35"/>
                <a:gd name="T53" fmla="*/ 9 h 11"/>
                <a:gd name="T54" fmla="*/ 8 w 35"/>
                <a:gd name="T55" fmla="*/ 7 h 11"/>
                <a:gd name="T56" fmla="*/ 23 w 35"/>
                <a:gd name="T57" fmla="*/ 2 h 11"/>
                <a:gd name="T58" fmla="*/ 12 w 35"/>
                <a:gd name="T59" fmla="*/ 5 h 11"/>
                <a:gd name="T60" fmla="*/ 23 w 35"/>
                <a:gd name="T61" fmla="*/ 2 h 11"/>
                <a:gd name="T62" fmla="*/ 29 w 35"/>
                <a:gd name="T63" fmla="*/ 2 h 11"/>
                <a:gd name="T64" fmla="*/ 31 w 35"/>
                <a:gd name="T65" fmla="*/ 2 h 11"/>
                <a:gd name="T66" fmla="*/ 29 w 35"/>
                <a:gd name="T67" fmla="*/ 2 h 11"/>
                <a:gd name="T68" fmla="*/ 29 w 35"/>
                <a:gd name="T6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 h="11">
                  <a:moveTo>
                    <a:pt x="31" y="4"/>
                  </a:moveTo>
                  <a:cubicBezTo>
                    <a:pt x="32" y="4"/>
                    <a:pt x="32" y="4"/>
                    <a:pt x="32" y="4"/>
                  </a:cubicBezTo>
                  <a:cubicBezTo>
                    <a:pt x="33" y="5"/>
                    <a:pt x="33" y="6"/>
                    <a:pt x="33" y="7"/>
                  </a:cubicBezTo>
                  <a:cubicBezTo>
                    <a:pt x="32" y="7"/>
                    <a:pt x="32" y="8"/>
                    <a:pt x="31" y="8"/>
                  </a:cubicBezTo>
                  <a:cubicBezTo>
                    <a:pt x="30" y="8"/>
                    <a:pt x="30" y="8"/>
                    <a:pt x="30" y="8"/>
                  </a:cubicBezTo>
                  <a:cubicBezTo>
                    <a:pt x="30" y="7"/>
                    <a:pt x="29" y="7"/>
                    <a:pt x="29" y="7"/>
                  </a:cubicBezTo>
                  <a:cubicBezTo>
                    <a:pt x="28" y="7"/>
                    <a:pt x="28" y="7"/>
                    <a:pt x="27" y="7"/>
                  </a:cubicBezTo>
                  <a:cubicBezTo>
                    <a:pt x="26" y="7"/>
                    <a:pt x="26" y="7"/>
                    <a:pt x="25" y="7"/>
                  </a:cubicBezTo>
                  <a:cubicBezTo>
                    <a:pt x="25" y="8"/>
                    <a:pt x="24" y="8"/>
                    <a:pt x="24" y="8"/>
                  </a:cubicBezTo>
                  <a:cubicBezTo>
                    <a:pt x="21" y="9"/>
                    <a:pt x="18" y="9"/>
                    <a:pt x="15" y="10"/>
                  </a:cubicBezTo>
                  <a:cubicBezTo>
                    <a:pt x="13" y="10"/>
                    <a:pt x="12" y="11"/>
                    <a:pt x="10" y="11"/>
                  </a:cubicBezTo>
                  <a:cubicBezTo>
                    <a:pt x="7" y="11"/>
                    <a:pt x="5" y="11"/>
                    <a:pt x="3" y="11"/>
                  </a:cubicBezTo>
                  <a:cubicBezTo>
                    <a:pt x="2" y="11"/>
                    <a:pt x="2" y="10"/>
                    <a:pt x="1" y="10"/>
                  </a:cubicBezTo>
                  <a:cubicBezTo>
                    <a:pt x="0" y="10"/>
                    <a:pt x="0" y="9"/>
                    <a:pt x="1" y="8"/>
                  </a:cubicBezTo>
                  <a:cubicBezTo>
                    <a:pt x="1" y="7"/>
                    <a:pt x="1" y="7"/>
                    <a:pt x="2" y="7"/>
                  </a:cubicBezTo>
                  <a:cubicBezTo>
                    <a:pt x="2" y="7"/>
                    <a:pt x="2" y="7"/>
                    <a:pt x="2" y="7"/>
                  </a:cubicBezTo>
                  <a:cubicBezTo>
                    <a:pt x="1" y="6"/>
                    <a:pt x="1" y="5"/>
                    <a:pt x="2" y="4"/>
                  </a:cubicBezTo>
                  <a:cubicBezTo>
                    <a:pt x="4" y="4"/>
                    <a:pt x="5" y="3"/>
                    <a:pt x="6" y="3"/>
                  </a:cubicBezTo>
                  <a:cubicBezTo>
                    <a:pt x="12" y="1"/>
                    <a:pt x="17" y="0"/>
                    <a:pt x="23" y="0"/>
                  </a:cubicBezTo>
                  <a:cubicBezTo>
                    <a:pt x="25" y="0"/>
                    <a:pt x="28" y="0"/>
                    <a:pt x="31" y="0"/>
                  </a:cubicBezTo>
                  <a:cubicBezTo>
                    <a:pt x="32" y="0"/>
                    <a:pt x="33" y="0"/>
                    <a:pt x="33" y="0"/>
                  </a:cubicBezTo>
                  <a:cubicBezTo>
                    <a:pt x="34" y="0"/>
                    <a:pt x="35" y="2"/>
                    <a:pt x="34" y="2"/>
                  </a:cubicBezTo>
                  <a:cubicBezTo>
                    <a:pt x="33" y="3"/>
                    <a:pt x="32" y="3"/>
                    <a:pt x="31" y="4"/>
                  </a:cubicBezTo>
                  <a:close/>
                  <a:moveTo>
                    <a:pt x="8" y="7"/>
                  </a:moveTo>
                  <a:cubicBezTo>
                    <a:pt x="8" y="7"/>
                    <a:pt x="7" y="7"/>
                    <a:pt x="6" y="7"/>
                  </a:cubicBezTo>
                  <a:cubicBezTo>
                    <a:pt x="5" y="7"/>
                    <a:pt x="4" y="8"/>
                    <a:pt x="3" y="9"/>
                  </a:cubicBezTo>
                  <a:cubicBezTo>
                    <a:pt x="5" y="9"/>
                    <a:pt x="7" y="9"/>
                    <a:pt x="10" y="9"/>
                  </a:cubicBezTo>
                  <a:cubicBezTo>
                    <a:pt x="9" y="8"/>
                    <a:pt x="9" y="8"/>
                    <a:pt x="8" y="7"/>
                  </a:cubicBezTo>
                  <a:close/>
                  <a:moveTo>
                    <a:pt x="23" y="2"/>
                  </a:moveTo>
                  <a:cubicBezTo>
                    <a:pt x="21" y="2"/>
                    <a:pt x="13" y="4"/>
                    <a:pt x="12" y="5"/>
                  </a:cubicBezTo>
                  <a:cubicBezTo>
                    <a:pt x="15" y="5"/>
                    <a:pt x="22" y="3"/>
                    <a:pt x="23" y="2"/>
                  </a:cubicBezTo>
                  <a:close/>
                  <a:moveTo>
                    <a:pt x="29" y="2"/>
                  </a:moveTo>
                  <a:cubicBezTo>
                    <a:pt x="30" y="2"/>
                    <a:pt x="30" y="2"/>
                    <a:pt x="31" y="2"/>
                  </a:cubicBezTo>
                  <a:cubicBezTo>
                    <a:pt x="30" y="2"/>
                    <a:pt x="30" y="2"/>
                    <a:pt x="29" y="2"/>
                  </a:cubicBezTo>
                  <a:cubicBezTo>
                    <a:pt x="29" y="2"/>
                    <a:pt x="29" y="2"/>
                    <a:pt x="29"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 name="Freeform 7"/>
            <p:cNvSpPr>
              <a:spLocks noEditPoints="1"/>
            </p:cNvSpPr>
            <p:nvPr/>
          </p:nvSpPr>
          <p:spPr bwMode="auto">
            <a:xfrm>
              <a:off x="2295" y="3541"/>
              <a:ext cx="47" cy="68"/>
            </a:xfrm>
            <a:custGeom>
              <a:avLst/>
              <a:gdLst>
                <a:gd name="T0" fmla="*/ 22 w 23"/>
                <a:gd name="T1" fmla="*/ 31 h 33"/>
                <a:gd name="T2" fmla="*/ 22 w 23"/>
                <a:gd name="T3" fmla="*/ 33 h 33"/>
                <a:gd name="T4" fmla="*/ 20 w 23"/>
                <a:gd name="T5" fmla="*/ 32 h 33"/>
                <a:gd name="T6" fmla="*/ 18 w 23"/>
                <a:gd name="T7" fmla="*/ 31 h 33"/>
                <a:gd name="T8" fmla="*/ 17 w 23"/>
                <a:gd name="T9" fmla="*/ 30 h 33"/>
                <a:gd name="T10" fmla="*/ 12 w 23"/>
                <a:gd name="T11" fmla="*/ 21 h 33"/>
                <a:gd name="T12" fmla="*/ 11 w 23"/>
                <a:gd name="T13" fmla="*/ 19 h 33"/>
                <a:gd name="T14" fmla="*/ 8 w 23"/>
                <a:gd name="T15" fmla="*/ 17 h 33"/>
                <a:gd name="T16" fmla="*/ 3 w 23"/>
                <a:gd name="T17" fmla="*/ 8 h 33"/>
                <a:gd name="T18" fmla="*/ 1 w 23"/>
                <a:gd name="T19" fmla="*/ 5 h 33"/>
                <a:gd name="T20" fmla="*/ 1 w 23"/>
                <a:gd name="T21" fmla="*/ 4 h 33"/>
                <a:gd name="T22" fmla="*/ 2 w 23"/>
                <a:gd name="T23" fmla="*/ 2 h 33"/>
                <a:gd name="T24" fmla="*/ 2 w 23"/>
                <a:gd name="T25" fmla="*/ 2 h 33"/>
                <a:gd name="T26" fmla="*/ 4 w 23"/>
                <a:gd name="T27" fmla="*/ 1 h 33"/>
                <a:gd name="T28" fmla="*/ 6 w 23"/>
                <a:gd name="T29" fmla="*/ 0 h 33"/>
                <a:gd name="T30" fmla="*/ 7 w 23"/>
                <a:gd name="T31" fmla="*/ 1 h 33"/>
                <a:gd name="T32" fmla="*/ 20 w 23"/>
                <a:gd name="T33" fmla="*/ 24 h 33"/>
                <a:gd name="T34" fmla="*/ 22 w 23"/>
                <a:gd name="T35" fmla="*/ 29 h 33"/>
                <a:gd name="T36" fmla="*/ 22 w 23"/>
                <a:gd name="T37" fmla="*/ 31 h 33"/>
                <a:gd name="T38" fmla="*/ 15 w 23"/>
                <a:gd name="T39" fmla="*/ 18 h 33"/>
                <a:gd name="T40" fmla="*/ 8 w 23"/>
                <a:gd name="T41" fmla="*/ 7 h 33"/>
                <a:gd name="T42" fmla="*/ 15 w 23"/>
                <a:gd name="T43"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33">
                  <a:moveTo>
                    <a:pt x="22" y="31"/>
                  </a:moveTo>
                  <a:cubicBezTo>
                    <a:pt x="23" y="32"/>
                    <a:pt x="23" y="32"/>
                    <a:pt x="22" y="33"/>
                  </a:cubicBezTo>
                  <a:cubicBezTo>
                    <a:pt x="22" y="33"/>
                    <a:pt x="21" y="33"/>
                    <a:pt x="20" y="32"/>
                  </a:cubicBezTo>
                  <a:cubicBezTo>
                    <a:pt x="19" y="32"/>
                    <a:pt x="19" y="32"/>
                    <a:pt x="18" y="31"/>
                  </a:cubicBezTo>
                  <a:cubicBezTo>
                    <a:pt x="17" y="31"/>
                    <a:pt x="17" y="30"/>
                    <a:pt x="17" y="30"/>
                  </a:cubicBezTo>
                  <a:cubicBezTo>
                    <a:pt x="15" y="27"/>
                    <a:pt x="13" y="24"/>
                    <a:pt x="12" y="21"/>
                  </a:cubicBezTo>
                  <a:cubicBezTo>
                    <a:pt x="11" y="20"/>
                    <a:pt x="11" y="20"/>
                    <a:pt x="11" y="19"/>
                  </a:cubicBezTo>
                  <a:cubicBezTo>
                    <a:pt x="9" y="20"/>
                    <a:pt x="9" y="19"/>
                    <a:pt x="8" y="17"/>
                  </a:cubicBezTo>
                  <a:cubicBezTo>
                    <a:pt x="7" y="14"/>
                    <a:pt x="5" y="11"/>
                    <a:pt x="3" y="8"/>
                  </a:cubicBezTo>
                  <a:cubicBezTo>
                    <a:pt x="2" y="7"/>
                    <a:pt x="2" y="6"/>
                    <a:pt x="1" y="5"/>
                  </a:cubicBezTo>
                  <a:cubicBezTo>
                    <a:pt x="1" y="4"/>
                    <a:pt x="1" y="4"/>
                    <a:pt x="1" y="4"/>
                  </a:cubicBezTo>
                  <a:cubicBezTo>
                    <a:pt x="0" y="3"/>
                    <a:pt x="1" y="2"/>
                    <a:pt x="2" y="2"/>
                  </a:cubicBezTo>
                  <a:cubicBezTo>
                    <a:pt x="2" y="2"/>
                    <a:pt x="2" y="2"/>
                    <a:pt x="2" y="2"/>
                  </a:cubicBezTo>
                  <a:cubicBezTo>
                    <a:pt x="3" y="2"/>
                    <a:pt x="3" y="1"/>
                    <a:pt x="4" y="1"/>
                  </a:cubicBezTo>
                  <a:cubicBezTo>
                    <a:pt x="4" y="0"/>
                    <a:pt x="5" y="0"/>
                    <a:pt x="6" y="0"/>
                  </a:cubicBezTo>
                  <a:cubicBezTo>
                    <a:pt x="6" y="1"/>
                    <a:pt x="6" y="1"/>
                    <a:pt x="7" y="1"/>
                  </a:cubicBezTo>
                  <a:cubicBezTo>
                    <a:pt x="12" y="8"/>
                    <a:pt x="16" y="16"/>
                    <a:pt x="20" y="24"/>
                  </a:cubicBezTo>
                  <a:cubicBezTo>
                    <a:pt x="21" y="25"/>
                    <a:pt x="22" y="27"/>
                    <a:pt x="22" y="29"/>
                  </a:cubicBezTo>
                  <a:cubicBezTo>
                    <a:pt x="23" y="30"/>
                    <a:pt x="23" y="30"/>
                    <a:pt x="22" y="31"/>
                  </a:cubicBezTo>
                  <a:close/>
                  <a:moveTo>
                    <a:pt x="15" y="18"/>
                  </a:moveTo>
                  <a:cubicBezTo>
                    <a:pt x="14" y="16"/>
                    <a:pt x="9" y="8"/>
                    <a:pt x="8" y="7"/>
                  </a:cubicBezTo>
                  <a:cubicBezTo>
                    <a:pt x="10" y="11"/>
                    <a:pt x="13" y="14"/>
                    <a:pt x="15" y="1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8" name="Freeform 8"/>
            <p:cNvSpPr>
              <a:spLocks noEditPoints="1"/>
            </p:cNvSpPr>
            <p:nvPr/>
          </p:nvSpPr>
          <p:spPr bwMode="auto">
            <a:xfrm>
              <a:off x="2189" y="3758"/>
              <a:ext cx="60" cy="26"/>
            </a:xfrm>
            <a:custGeom>
              <a:avLst/>
              <a:gdLst>
                <a:gd name="T0" fmla="*/ 5 w 29"/>
                <a:gd name="T1" fmla="*/ 6 h 13"/>
                <a:gd name="T2" fmla="*/ 5 w 29"/>
                <a:gd name="T3" fmla="*/ 6 h 13"/>
                <a:gd name="T4" fmla="*/ 7 w 29"/>
                <a:gd name="T5" fmla="*/ 5 h 13"/>
                <a:gd name="T6" fmla="*/ 10 w 29"/>
                <a:gd name="T7" fmla="*/ 5 h 13"/>
                <a:gd name="T8" fmla="*/ 12 w 29"/>
                <a:gd name="T9" fmla="*/ 4 h 13"/>
                <a:gd name="T10" fmla="*/ 11 w 29"/>
                <a:gd name="T11" fmla="*/ 4 h 13"/>
                <a:gd name="T12" fmla="*/ 7 w 29"/>
                <a:gd name="T13" fmla="*/ 3 h 13"/>
                <a:gd name="T14" fmla="*/ 6 w 29"/>
                <a:gd name="T15" fmla="*/ 1 h 13"/>
                <a:gd name="T16" fmla="*/ 8 w 29"/>
                <a:gd name="T17" fmla="*/ 0 h 13"/>
                <a:gd name="T18" fmla="*/ 14 w 29"/>
                <a:gd name="T19" fmla="*/ 1 h 13"/>
                <a:gd name="T20" fmla="*/ 18 w 29"/>
                <a:gd name="T21" fmla="*/ 2 h 13"/>
                <a:gd name="T22" fmla="*/ 20 w 29"/>
                <a:gd name="T23" fmla="*/ 2 h 13"/>
                <a:gd name="T24" fmla="*/ 21 w 29"/>
                <a:gd name="T25" fmla="*/ 3 h 13"/>
                <a:gd name="T26" fmla="*/ 21 w 29"/>
                <a:gd name="T27" fmla="*/ 4 h 13"/>
                <a:gd name="T28" fmla="*/ 25 w 29"/>
                <a:gd name="T29" fmla="*/ 5 h 13"/>
                <a:gd name="T30" fmla="*/ 27 w 29"/>
                <a:gd name="T31" fmla="*/ 5 h 13"/>
                <a:gd name="T32" fmla="*/ 28 w 29"/>
                <a:gd name="T33" fmla="*/ 6 h 13"/>
                <a:gd name="T34" fmla="*/ 27 w 29"/>
                <a:gd name="T35" fmla="*/ 7 h 13"/>
                <a:gd name="T36" fmla="*/ 26 w 29"/>
                <a:gd name="T37" fmla="*/ 8 h 13"/>
                <a:gd name="T38" fmla="*/ 27 w 29"/>
                <a:gd name="T39" fmla="*/ 8 h 13"/>
                <a:gd name="T40" fmla="*/ 28 w 29"/>
                <a:gd name="T41" fmla="*/ 9 h 13"/>
                <a:gd name="T42" fmla="*/ 27 w 29"/>
                <a:gd name="T43" fmla="*/ 11 h 13"/>
                <a:gd name="T44" fmla="*/ 26 w 29"/>
                <a:gd name="T45" fmla="*/ 11 h 13"/>
                <a:gd name="T46" fmla="*/ 25 w 29"/>
                <a:gd name="T47" fmla="*/ 11 h 13"/>
                <a:gd name="T48" fmla="*/ 24 w 29"/>
                <a:gd name="T49" fmla="*/ 13 h 13"/>
                <a:gd name="T50" fmla="*/ 22 w 29"/>
                <a:gd name="T51" fmla="*/ 13 h 13"/>
                <a:gd name="T52" fmla="*/ 8 w 29"/>
                <a:gd name="T53" fmla="*/ 12 h 13"/>
                <a:gd name="T54" fmla="*/ 3 w 29"/>
                <a:gd name="T55" fmla="*/ 10 h 13"/>
                <a:gd name="T56" fmla="*/ 1 w 29"/>
                <a:gd name="T57" fmla="*/ 9 h 13"/>
                <a:gd name="T58" fmla="*/ 2 w 29"/>
                <a:gd name="T59" fmla="*/ 7 h 13"/>
                <a:gd name="T60" fmla="*/ 4 w 29"/>
                <a:gd name="T61" fmla="*/ 6 h 13"/>
                <a:gd name="T62" fmla="*/ 5 w 29"/>
                <a:gd name="T63" fmla="*/ 6 h 13"/>
                <a:gd name="T64" fmla="*/ 22 w 29"/>
                <a:gd name="T65" fmla="*/ 11 h 13"/>
                <a:gd name="T66" fmla="*/ 20 w 29"/>
                <a:gd name="T67" fmla="*/ 10 h 13"/>
                <a:gd name="T68" fmla="*/ 10 w 29"/>
                <a:gd name="T69" fmla="*/ 8 h 13"/>
                <a:gd name="T70" fmla="*/ 4 w 29"/>
                <a:gd name="T71" fmla="*/ 8 h 13"/>
                <a:gd name="T72" fmla="*/ 22 w 29"/>
                <a:gd name="T73"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 h="13">
                  <a:moveTo>
                    <a:pt x="5" y="6"/>
                  </a:moveTo>
                  <a:cubicBezTo>
                    <a:pt x="5" y="6"/>
                    <a:pt x="5" y="6"/>
                    <a:pt x="5" y="6"/>
                  </a:cubicBezTo>
                  <a:cubicBezTo>
                    <a:pt x="5" y="5"/>
                    <a:pt x="6" y="4"/>
                    <a:pt x="7" y="5"/>
                  </a:cubicBezTo>
                  <a:cubicBezTo>
                    <a:pt x="8" y="5"/>
                    <a:pt x="9" y="5"/>
                    <a:pt x="10" y="5"/>
                  </a:cubicBezTo>
                  <a:cubicBezTo>
                    <a:pt x="11" y="6"/>
                    <a:pt x="11" y="6"/>
                    <a:pt x="12" y="4"/>
                  </a:cubicBezTo>
                  <a:cubicBezTo>
                    <a:pt x="12" y="4"/>
                    <a:pt x="11" y="4"/>
                    <a:pt x="11" y="4"/>
                  </a:cubicBezTo>
                  <a:cubicBezTo>
                    <a:pt x="10" y="4"/>
                    <a:pt x="8" y="3"/>
                    <a:pt x="7" y="3"/>
                  </a:cubicBezTo>
                  <a:cubicBezTo>
                    <a:pt x="6" y="2"/>
                    <a:pt x="6" y="2"/>
                    <a:pt x="6" y="1"/>
                  </a:cubicBezTo>
                  <a:cubicBezTo>
                    <a:pt x="6" y="0"/>
                    <a:pt x="7" y="0"/>
                    <a:pt x="8" y="0"/>
                  </a:cubicBezTo>
                  <a:cubicBezTo>
                    <a:pt x="10" y="0"/>
                    <a:pt x="12" y="1"/>
                    <a:pt x="14" y="1"/>
                  </a:cubicBezTo>
                  <a:cubicBezTo>
                    <a:pt x="16" y="1"/>
                    <a:pt x="17" y="1"/>
                    <a:pt x="18" y="2"/>
                  </a:cubicBezTo>
                  <a:cubicBezTo>
                    <a:pt x="19" y="2"/>
                    <a:pt x="20" y="2"/>
                    <a:pt x="20" y="2"/>
                  </a:cubicBezTo>
                  <a:cubicBezTo>
                    <a:pt x="21" y="2"/>
                    <a:pt x="21" y="3"/>
                    <a:pt x="21" y="3"/>
                  </a:cubicBezTo>
                  <a:cubicBezTo>
                    <a:pt x="21" y="3"/>
                    <a:pt x="21" y="4"/>
                    <a:pt x="21" y="4"/>
                  </a:cubicBezTo>
                  <a:cubicBezTo>
                    <a:pt x="23" y="5"/>
                    <a:pt x="24" y="5"/>
                    <a:pt x="25" y="5"/>
                  </a:cubicBezTo>
                  <a:cubicBezTo>
                    <a:pt x="26" y="5"/>
                    <a:pt x="26" y="5"/>
                    <a:pt x="27" y="5"/>
                  </a:cubicBezTo>
                  <a:cubicBezTo>
                    <a:pt x="28" y="5"/>
                    <a:pt x="28" y="6"/>
                    <a:pt x="28" y="6"/>
                  </a:cubicBezTo>
                  <a:cubicBezTo>
                    <a:pt x="28" y="7"/>
                    <a:pt x="27" y="7"/>
                    <a:pt x="27" y="7"/>
                  </a:cubicBezTo>
                  <a:cubicBezTo>
                    <a:pt x="26" y="7"/>
                    <a:pt x="26" y="7"/>
                    <a:pt x="26" y="8"/>
                  </a:cubicBezTo>
                  <a:cubicBezTo>
                    <a:pt x="26" y="8"/>
                    <a:pt x="27" y="8"/>
                    <a:pt x="27" y="8"/>
                  </a:cubicBezTo>
                  <a:cubicBezTo>
                    <a:pt x="27" y="9"/>
                    <a:pt x="28" y="9"/>
                    <a:pt x="28" y="9"/>
                  </a:cubicBezTo>
                  <a:cubicBezTo>
                    <a:pt x="29" y="10"/>
                    <a:pt x="28" y="11"/>
                    <a:pt x="27" y="11"/>
                  </a:cubicBezTo>
                  <a:cubicBezTo>
                    <a:pt x="27" y="11"/>
                    <a:pt x="26" y="11"/>
                    <a:pt x="26" y="11"/>
                  </a:cubicBezTo>
                  <a:cubicBezTo>
                    <a:pt x="25" y="11"/>
                    <a:pt x="25" y="11"/>
                    <a:pt x="25" y="11"/>
                  </a:cubicBezTo>
                  <a:cubicBezTo>
                    <a:pt x="25" y="13"/>
                    <a:pt x="25" y="13"/>
                    <a:pt x="24" y="13"/>
                  </a:cubicBezTo>
                  <a:cubicBezTo>
                    <a:pt x="23" y="13"/>
                    <a:pt x="23" y="13"/>
                    <a:pt x="22" y="13"/>
                  </a:cubicBezTo>
                  <a:cubicBezTo>
                    <a:pt x="17" y="13"/>
                    <a:pt x="12" y="13"/>
                    <a:pt x="8" y="12"/>
                  </a:cubicBezTo>
                  <a:cubicBezTo>
                    <a:pt x="6" y="11"/>
                    <a:pt x="5" y="11"/>
                    <a:pt x="3" y="10"/>
                  </a:cubicBezTo>
                  <a:cubicBezTo>
                    <a:pt x="2" y="10"/>
                    <a:pt x="2" y="10"/>
                    <a:pt x="1" y="9"/>
                  </a:cubicBezTo>
                  <a:cubicBezTo>
                    <a:pt x="0" y="8"/>
                    <a:pt x="1" y="7"/>
                    <a:pt x="2" y="7"/>
                  </a:cubicBezTo>
                  <a:cubicBezTo>
                    <a:pt x="3" y="6"/>
                    <a:pt x="4" y="6"/>
                    <a:pt x="4" y="6"/>
                  </a:cubicBezTo>
                  <a:cubicBezTo>
                    <a:pt x="5" y="6"/>
                    <a:pt x="5" y="6"/>
                    <a:pt x="5" y="6"/>
                  </a:cubicBezTo>
                  <a:close/>
                  <a:moveTo>
                    <a:pt x="22" y="11"/>
                  </a:moveTo>
                  <a:cubicBezTo>
                    <a:pt x="21" y="11"/>
                    <a:pt x="20" y="10"/>
                    <a:pt x="20" y="10"/>
                  </a:cubicBezTo>
                  <a:cubicBezTo>
                    <a:pt x="16" y="10"/>
                    <a:pt x="13" y="9"/>
                    <a:pt x="10" y="8"/>
                  </a:cubicBezTo>
                  <a:cubicBezTo>
                    <a:pt x="8" y="7"/>
                    <a:pt x="6" y="8"/>
                    <a:pt x="4" y="8"/>
                  </a:cubicBezTo>
                  <a:cubicBezTo>
                    <a:pt x="10" y="11"/>
                    <a:pt x="16" y="11"/>
                    <a:pt x="22" y="1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9" name="Freeform 9"/>
            <p:cNvSpPr/>
            <p:nvPr/>
          </p:nvSpPr>
          <p:spPr bwMode="auto">
            <a:xfrm>
              <a:off x="2472" y="3502"/>
              <a:ext cx="21" cy="68"/>
            </a:xfrm>
            <a:custGeom>
              <a:avLst/>
              <a:gdLst>
                <a:gd name="T0" fmla="*/ 4 w 10"/>
                <a:gd name="T1" fmla="*/ 8 h 33"/>
                <a:gd name="T2" fmla="*/ 4 w 10"/>
                <a:gd name="T3" fmla="*/ 7 h 33"/>
                <a:gd name="T4" fmla="*/ 5 w 10"/>
                <a:gd name="T5" fmla="*/ 4 h 33"/>
                <a:gd name="T6" fmla="*/ 5 w 10"/>
                <a:gd name="T7" fmla="*/ 3 h 33"/>
                <a:gd name="T8" fmla="*/ 7 w 10"/>
                <a:gd name="T9" fmla="*/ 3 h 33"/>
                <a:gd name="T10" fmla="*/ 7 w 10"/>
                <a:gd name="T11" fmla="*/ 4 h 33"/>
                <a:gd name="T12" fmla="*/ 8 w 10"/>
                <a:gd name="T13" fmla="*/ 10 h 33"/>
                <a:gd name="T14" fmla="*/ 10 w 10"/>
                <a:gd name="T15" fmla="*/ 20 h 33"/>
                <a:gd name="T16" fmla="*/ 9 w 10"/>
                <a:gd name="T17" fmla="*/ 22 h 33"/>
                <a:gd name="T18" fmla="*/ 6 w 10"/>
                <a:gd name="T19" fmla="*/ 22 h 33"/>
                <a:gd name="T20" fmla="*/ 6 w 10"/>
                <a:gd name="T21" fmla="*/ 22 h 33"/>
                <a:gd name="T22" fmla="*/ 6 w 10"/>
                <a:gd name="T23" fmla="*/ 23 h 33"/>
                <a:gd name="T24" fmla="*/ 6 w 10"/>
                <a:gd name="T25" fmla="*/ 28 h 33"/>
                <a:gd name="T26" fmla="*/ 6 w 10"/>
                <a:gd name="T27" fmla="*/ 30 h 33"/>
                <a:gd name="T28" fmla="*/ 6 w 10"/>
                <a:gd name="T29" fmla="*/ 32 h 33"/>
                <a:gd name="T30" fmla="*/ 5 w 10"/>
                <a:gd name="T31" fmla="*/ 33 h 33"/>
                <a:gd name="T32" fmla="*/ 3 w 10"/>
                <a:gd name="T33" fmla="*/ 32 h 33"/>
                <a:gd name="T34" fmla="*/ 3 w 10"/>
                <a:gd name="T35" fmla="*/ 31 h 33"/>
                <a:gd name="T36" fmla="*/ 0 w 10"/>
                <a:gd name="T37" fmla="*/ 14 h 33"/>
                <a:gd name="T38" fmla="*/ 0 w 10"/>
                <a:gd name="T39" fmla="*/ 9 h 33"/>
                <a:gd name="T40" fmla="*/ 1 w 10"/>
                <a:gd name="T41" fmla="*/ 8 h 33"/>
                <a:gd name="T42" fmla="*/ 1 w 10"/>
                <a:gd name="T43" fmla="*/ 7 h 33"/>
                <a:gd name="T44" fmla="*/ 1 w 10"/>
                <a:gd name="T45" fmla="*/ 2 h 33"/>
                <a:gd name="T46" fmla="*/ 1 w 10"/>
                <a:gd name="T47" fmla="*/ 1 h 33"/>
                <a:gd name="T48" fmla="*/ 2 w 10"/>
                <a:gd name="T49" fmla="*/ 0 h 33"/>
                <a:gd name="T50" fmla="*/ 3 w 10"/>
                <a:gd name="T51" fmla="*/ 1 h 33"/>
                <a:gd name="T52" fmla="*/ 3 w 10"/>
                <a:gd name="T53" fmla="*/ 2 h 33"/>
                <a:gd name="T54" fmla="*/ 4 w 10"/>
                <a:gd name="T55" fmla="*/ 6 h 33"/>
                <a:gd name="T56" fmla="*/ 4 w 10"/>
                <a:gd name="T57" fmla="*/ 8 h 33"/>
                <a:gd name="T58" fmla="*/ 4 w 10"/>
                <a:gd name="T5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 h="33">
                  <a:moveTo>
                    <a:pt x="4" y="8"/>
                  </a:moveTo>
                  <a:cubicBezTo>
                    <a:pt x="4" y="7"/>
                    <a:pt x="4" y="7"/>
                    <a:pt x="4" y="7"/>
                  </a:cubicBezTo>
                  <a:cubicBezTo>
                    <a:pt x="5" y="6"/>
                    <a:pt x="5" y="5"/>
                    <a:pt x="5" y="4"/>
                  </a:cubicBezTo>
                  <a:cubicBezTo>
                    <a:pt x="5" y="3"/>
                    <a:pt x="5" y="3"/>
                    <a:pt x="5" y="3"/>
                  </a:cubicBezTo>
                  <a:cubicBezTo>
                    <a:pt x="5" y="2"/>
                    <a:pt x="6" y="2"/>
                    <a:pt x="7" y="3"/>
                  </a:cubicBezTo>
                  <a:cubicBezTo>
                    <a:pt x="7" y="3"/>
                    <a:pt x="7" y="3"/>
                    <a:pt x="7" y="4"/>
                  </a:cubicBezTo>
                  <a:cubicBezTo>
                    <a:pt x="8" y="6"/>
                    <a:pt x="8" y="8"/>
                    <a:pt x="8" y="10"/>
                  </a:cubicBezTo>
                  <a:cubicBezTo>
                    <a:pt x="9" y="13"/>
                    <a:pt x="9" y="16"/>
                    <a:pt x="10" y="20"/>
                  </a:cubicBezTo>
                  <a:cubicBezTo>
                    <a:pt x="10" y="21"/>
                    <a:pt x="10" y="21"/>
                    <a:pt x="9" y="22"/>
                  </a:cubicBezTo>
                  <a:cubicBezTo>
                    <a:pt x="8" y="23"/>
                    <a:pt x="7" y="23"/>
                    <a:pt x="6" y="22"/>
                  </a:cubicBezTo>
                  <a:cubicBezTo>
                    <a:pt x="6" y="22"/>
                    <a:pt x="6" y="22"/>
                    <a:pt x="6" y="22"/>
                  </a:cubicBezTo>
                  <a:cubicBezTo>
                    <a:pt x="6" y="22"/>
                    <a:pt x="6" y="23"/>
                    <a:pt x="6" y="23"/>
                  </a:cubicBezTo>
                  <a:cubicBezTo>
                    <a:pt x="6" y="25"/>
                    <a:pt x="6" y="26"/>
                    <a:pt x="6" y="28"/>
                  </a:cubicBezTo>
                  <a:cubicBezTo>
                    <a:pt x="6" y="29"/>
                    <a:pt x="6" y="29"/>
                    <a:pt x="6" y="30"/>
                  </a:cubicBezTo>
                  <a:cubicBezTo>
                    <a:pt x="6" y="30"/>
                    <a:pt x="6" y="31"/>
                    <a:pt x="6" y="32"/>
                  </a:cubicBezTo>
                  <a:cubicBezTo>
                    <a:pt x="5" y="32"/>
                    <a:pt x="5" y="33"/>
                    <a:pt x="5" y="33"/>
                  </a:cubicBezTo>
                  <a:cubicBezTo>
                    <a:pt x="4" y="33"/>
                    <a:pt x="4" y="33"/>
                    <a:pt x="3" y="32"/>
                  </a:cubicBezTo>
                  <a:cubicBezTo>
                    <a:pt x="3" y="32"/>
                    <a:pt x="3" y="32"/>
                    <a:pt x="3" y="31"/>
                  </a:cubicBezTo>
                  <a:cubicBezTo>
                    <a:pt x="1" y="26"/>
                    <a:pt x="0" y="20"/>
                    <a:pt x="0" y="14"/>
                  </a:cubicBezTo>
                  <a:cubicBezTo>
                    <a:pt x="0" y="12"/>
                    <a:pt x="0" y="11"/>
                    <a:pt x="0" y="9"/>
                  </a:cubicBezTo>
                  <a:cubicBezTo>
                    <a:pt x="0" y="9"/>
                    <a:pt x="1" y="8"/>
                    <a:pt x="1" y="8"/>
                  </a:cubicBezTo>
                  <a:cubicBezTo>
                    <a:pt x="1" y="8"/>
                    <a:pt x="1" y="7"/>
                    <a:pt x="1" y="7"/>
                  </a:cubicBezTo>
                  <a:cubicBezTo>
                    <a:pt x="1" y="5"/>
                    <a:pt x="1" y="4"/>
                    <a:pt x="1" y="2"/>
                  </a:cubicBezTo>
                  <a:cubicBezTo>
                    <a:pt x="1" y="2"/>
                    <a:pt x="1" y="1"/>
                    <a:pt x="1" y="1"/>
                  </a:cubicBezTo>
                  <a:cubicBezTo>
                    <a:pt x="1" y="1"/>
                    <a:pt x="1" y="0"/>
                    <a:pt x="2" y="0"/>
                  </a:cubicBezTo>
                  <a:cubicBezTo>
                    <a:pt x="2" y="0"/>
                    <a:pt x="3" y="0"/>
                    <a:pt x="3" y="1"/>
                  </a:cubicBezTo>
                  <a:cubicBezTo>
                    <a:pt x="3" y="1"/>
                    <a:pt x="3" y="1"/>
                    <a:pt x="3" y="2"/>
                  </a:cubicBezTo>
                  <a:cubicBezTo>
                    <a:pt x="3" y="3"/>
                    <a:pt x="4" y="5"/>
                    <a:pt x="4" y="6"/>
                  </a:cubicBezTo>
                  <a:cubicBezTo>
                    <a:pt x="4" y="7"/>
                    <a:pt x="4" y="7"/>
                    <a:pt x="4" y="8"/>
                  </a:cubicBezTo>
                  <a:cubicBezTo>
                    <a:pt x="4" y="8"/>
                    <a:pt x="4" y="8"/>
                    <a:pt x="4" y="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0" name="Freeform 10"/>
            <p:cNvSpPr/>
            <p:nvPr/>
          </p:nvSpPr>
          <p:spPr bwMode="auto">
            <a:xfrm>
              <a:off x="2253" y="3576"/>
              <a:ext cx="60" cy="54"/>
            </a:xfrm>
            <a:custGeom>
              <a:avLst/>
              <a:gdLst>
                <a:gd name="T0" fmla="*/ 4 w 29"/>
                <a:gd name="T1" fmla="*/ 2 h 26"/>
                <a:gd name="T2" fmla="*/ 4 w 29"/>
                <a:gd name="T3" fmla="*/ 2 h 26"/>
                <a:gd name="T4" fmla="*/ 6 w 29"/>
                <a:gd name="T5" fmla="*/ 1 h 26"/>
                <a:gd name="T6" fmla="*/ 8 w 29"/>
                <a:gd name="T7" fmla="*/ 1 h 26"/>
                <a:gd name="T8" fmla="*/ 8 w 29"/>
                <a:gd name="T9" fmla="*/ 2 h 26"/>
                <a:gd name="T10" fmla="*/ 9 w 29"/>
                <a:gd name="T11" fmla="*/ 3 h 26"/>
                <a:gd name="T12" fmla="*/ 20 w 29"/>
                <a:gd name="T13" fmla="*/ 15 h 26"/>
                <a:gd name="T14" fmla="*/ 25 w 29"/>
                <a:gd name="T15" fmla="*/ 20 h 26"/>
                <a:gd name="T16" fmla="*/ 27 w 29"/>
                <a:gd name="T17" fmla="*/ 21 h 26"/>
                <a:gd name="T18" fmla="*/ 28 w 29"/>
                <a:gd name="T19" fmla="*/ 23 h 26"/>
                <a:gd name="T20" fmla="*/ 28 w 29"/>
                <a:gd name="T21" fmla="*/ 24 h 26"/>
                <a:gd name="T22" fmla="*/ 29 w 29"/>
                <a:gd name="T23" fmla="*/ 25 h 26"/>
                <a:gd name="T24" fmla="*/ 29 w 29"/>
                <a:gd name="T25" fmla="*/ 26 h 26"/>
                <a:gd name="T26" fmla="*/ 27 w 29"/>
                <a:gd name="T27" fmla="*/ 26 h 26"/>
                <a:gd name="T28" fmla="*/ 26 w 29"/>
                <a:gd name="T29" fmla="*/ 25 h 26"/>
                <a:gd name="T30" fmla="*/ 24 w 29"/>
                <a:gd name="T31" fmla="*/ 23 h 26"/>
                <a:gd name="T32" fmla="*/ 24 w 29"/>
                <a:gd name="T33" fmla="*/ 23 h 26"/>
                <a:gd name="T34" fmla="*/ 24 w 29"/>
                <a:gd name="T35" fmla="*/ 25 h 26"/>
                <a:gd name="T36" fmla="*/ 23 w 29"/>
                <a:gd name="T37" fmla="*/ 25 h 26"/>
                <a:gd name="T38" fmla="*/ 21 w 29"/>
                <a:gd name="T39" fmla="*/ 24 h 26"/>
                <a:gd name="T40" fmla="*/ 17 w 29"/>
                <a:gd name="T41" fmla="*/ 19 h 26"/>
                <a:gd name="T42" fmla="*/ 7 w 29"/>
                <a:gd name="T43" fmla="*/ 9 h 26"/>
                <a:gd name="T44" fmla="*/ 6 w 29"/>
                <a:gd name="T45" fmla="*/ 8 h 26"/>
                <a:gd name="T46" fmla="*/ 5 w 29"/>
                <a:gd name="T47" fmla="*/ 7 h 26"/>
                <a:gd name="T48" fmla="*/ 4 w 29"/>
                <a:gd name="T49" fmla="*/ 6 h 26"/>
                <a:gd name="T50" fmla="*/ 1 w 29"/>
                <a:gd name="T51" fmla="*/ 3 h 26"/>
                <a:gd name="T52" fmla="*/ 0 w 29"/>
                <a:gd name="T53" fmla="*/ 2 h 26"/>
                <a:gd name="T54" fmla="*/ 0 w 29"/>
                <a:gd name="T55" fmla="*/ 1 h 26"/>
                <a:gd name="T56" fmla="*/ 1 w 29"/>
                <a:gd name="T57" fmla="*/ 0 h 26"/>
                <a:gd name="T58" fmla="*/ 2 w 29"/>
                <a:gd name="T59" fmla="*/ 1 h 26"/>
                <a:gd name="T60" fmla="*/ 4 w 29"/>
                <a:gd name="T6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6">
                  <a:moveTo>
                    <a:pt x="4" y="2"/>
                  </a:moveTo>
                  <a:cubicBezTo>
                    <a:pt x="4" y="2"/>
                    <a:pt x="4" y="2"/>
                    <a:pt x="4" y="2"/>
                  </a:cubicBezTo>
                  <a:cubicBezTo>
                    <a:pt x="5" y="1"/>
                    <a:pt x="5" y="1"/>
                    <a:pt x="6" y="1"/>
                  </a:cubicBezTo>
                  <a:cubicBezTo>
                    <a:pt x="6" y="1"/>
                    <a:pt x="7" y="1"/>
                    <a:pt x="8" y="1"/>
                  </a:cubicBezTo>
                  <a:cubicBezTo>
                    <a:pt x="8" y="1"/>
                    <a:pt x="8" y="2"/>
                    <a:pt x="8" y="2"/>
                  </a:cubicBezTo>
                  <a:cubicBezTo>
                    <a:pt x="8" y="3"/>
                    <a:pt x="9" y="3"/>
                    <a:pt x="9" y="3"/>
                  </a:cubicBezTo>
                  <a:cubicBezTo>
                    <a:pt x="13" y="7"/>
                    <a:pt x="16" y="11"/>
                    <a:pt x="20" y="15"/>
                  </a:cubicBezTo>
                  <a:cubicBezTo>
                    <a:pt x="22" y="17"/>
                    <a:pt x="24" y="18"/>
                    <a:pt x="25" y="20"/>
                  </a:cubicBezTo>
                  <a:cubicBezTo>
                    <a:pt x="26" y="20"/>
                    <a:pt x="27" y="21"/>
                    <a:pt x="27" y="21"/>
                  </a:cubicBezTo>
                  <a:cubicBezTo>
                    <a:pt x="28" y="22"/>
                    <a:pt x="28" y="22"/>
                    <a:pt x="28" y="23"/>
                  </a:cubicBezTo>
                  <a:cubicBezTo>
                    <a:pt x="28" y="23"/>
                    <a:pt x="28" y="23"/>
                    <a:pt x="28" y="24"/>
                  </a:cubicBezTo>
                  <a:cubicBezTo>
                    <a:pt x="28" y="24"/>
                    <a:pt x="29" y="24"/>
                    <a:pt x="29" y="25"/>
                  </a:cubicBezTo>
                  <a:cubicBezTo>
                    <a:pt x="29" y="25"/>
                    <a:pt x="29" y="26"/>
                    <a:pt x="29" y="26"/>
                  </a:cubicBezTo>
                  <a:cubicBezTo>
                    <a:pt x="28" y="26"/>
                    <a:pt x="28" y="26"/>
                    <a:pt x="27" y="26"/>
                  </a:cubicBezTo>
                  <a:cubicBezTo>
                    <a:pt x="27" y="26"/>
                    <a:pt x="27" y="25"/>
                    <a:pt x="26" y="25"/>
                  </a:cubicBezTo>
                  <a:cubicBezTo>
                    <a:pt x="26" y="24"/>
                    <a:pt x="25" y="23"/>
                    <a:pt x="24" y="23"/>
                  </a:cubicBezTo>
                  <a:cubicBezTo>
                    <a:pt x="24" y="23"/>
                    <a:pt x="24" y="23"/>
                    <a:pt x="24" y="23"/>
                  </a:cubicBezTo>
                  <a:cubicBezTo>
                    <a:pt x="25" y="24"/>
                    <a:pt x="24" y="24"/>
                    <a:pt x="24" y="25"/>
                  </a:cubicBezTo>
                  <a:cubicBezTo>
                    <a:pt x="24" y="25"/>
                    <a:pt x="23" y="25"/>
                    <a:pt x="23" y="25"/>
                  </a:cubicBezTo>
                  <a:cubicBezTo>
                    <a:pt x="22" y="25"/>
                    <a:pt x="22" y="24"/>
                    <a:pt x="21" y="24"/>
                  </a:cubicBezTo>
                  <a:cubicBezTo>
                    <a:pt x="20" y="22"/>
                    <a:pt x="18" y="21"/>
                    <a:pt x="17" y="19"/>
                  </a:cubicBezTo>
                  <a:cubicBezTo>
                    <a:pt x="14" y="16"/>
                    <a:pt x="10" y="13"/>
                    <a:pt x="7" y="9"/>
                  </a:cubicBezTo>
                  <a:cubicBezTo>
                    <a:pt x="7" y="9"/>
                    <a:pt x="6" y="9"/>
                    <a:pt x="6" y="8"/>
                  </a:cubicBezTo>
                  <a:cubicBezTo>
                    <a:pt x="6" y="8"/>
                    <a:pt x="5" y="8"/>
                    <a:pt x="5" y="7"/>
                  </a:cubicBezTo>
                  <a:cubicBezTo>
                    <a:pt x="5" y="7"/>
                    <a:pt x="4" y="6"/>
                    <a:pt x="4" y="6"/>
                  </a:cubicBezTo>
                  <a:cubicBezTo>
                    <a:pt x="3" y="5"/>
                    <a:pt x="2" y="4"/>
                    <a:pt x="1" y="3"/>
                  </a:cubicBezTo>
                  <a:cubicBezTo>
                    <a:pt x="0" y="3"/>
                    <a:pt x="0" y="2"/>
                    <a:pt x="0" y="2"/>
                  </a:cubicBezTo>
                  <a:cubicBezTo>
                    <a:pt x="0" y="2"/>
                    <a:pt x="0" y="1"/>
                    <a:pt x="0" y="1"/>
                  </a:cubicBezTo>
                  <a:cubicBezTo>
                    <a:pt x="0" y="0"/>
                    <a:pt x="1" y="0"/>
                    <a:pt x="1" y="0"/>
                  </a:cubicBezTo>
                  <a:cubicBezTo>
                    <a:pt x="2" y="1"/>
                    <a:pt x="2" y="1"/>
                    <a:pt x="2" y="1"/>
                  </a:cubicBezTo>
                  <a:cubicBezTo>
                    <a:pt x="3" y="2"/>
                    <a:pt x="3" y="2"/>
                    <a:pt x="4"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1" name="Freeform 11"/>
            <p:cNvSpPr/>
            <p:nvPr/>
          </p:nvSpPr>
          <p:spPr bwMode="auto">
            <a:xfrm>
              <a:off x="2419" y="3506"/>
              <a:ext cx="18" cy="60"/>
            </a:xfrm>
            <a:custGeom>
              <a:avLst/>
              <a:gdLst>
                <a:gd name="T0" fmla="*/ 5 w 9"/>
                <a:gd name="T1" fmla="*/ 1 h 29"/>
                <a:gd name="T2" fmla="*/ 5 w 9"/>
                <a:gd name="T3" fmla="*/ 0 h 29"/>
                <a:gd name="T4" fmla="*/ 6 w 9"/>
                <a:gd name="T5" fmla="*/ 0 h 29"/>
                <a:gd name="T6" fmla="*/ 7 w 9"/>
                <a:gd name="T7" fmla="*/ 1 h 29"/>
                <a:gd name="T8" fmla="*/ 7 w 9"/>
                <a:gd name="T9" fmla="*/ 3 h 29"/>
                <a:gd name="T10" fmla="*/ 7 w 9"/>
                <a:gd name="T11" fmla="*/ 8 h 29"/>
                <a:gd name="T12" fmla="*/ 8 w 9"/>
                <a:gd name="T13" fmla="*/ 13 h 29"/>
                <a:gd name="T14" fmla="*/ 9 w 9"/>
                <a:gd name="T15" fmla="*/ 22 h 29"/>
                <a:gd name="T16" fmla="*/ 8 w 9"/>
                <a:gd name="T17" fmla="*/ 24 h 29"/>
                <a:gd name="T18" fmla="*/ 8 w 9"/>
                <a:gd name="T19" fmla="*/ 25 h 29"/>
                <a:gd name="T20" fmla="*/ 7 w 9"/>
                <a:gd name="T21" fmla="*/ 28 h 29"/>
                <a:gd name="T22" fmla="*/ 6 w 9"/>
                <a:gd name="T23" fmla="*/ 29 h 29"/>
                <a:gd name="T24" fmla="*/ 4 w 9"/>
                <a:gd name="T25" fmla="*/ 28 h 29"/>
                <a:gd name="T26" fmla="*/ 3 w 9"/>
                <a:gd name="T27" fmla="*/ 27 h 29"/>
                <a:gd name="T28" fmla="*/ 2 w 9"/>
                <a:gd name="T29" fmla="*/ 20 h 29"/>
                <a:gd name="T30" fmla="*/ 1 w 9"/>
                <a:gd name="T31" fmla="*/ 7 h 29"/>
                <a:gd name="T32" fmla="*/ 0 w 9"/>
                <a:gd name="T33" fmla="*/ 4 h 29"/>
                <a:gd name="T34" fmla="*/ 2 w 9"/>
                <a:gd name="T35" fmla="*/ 2 h 29"/>
                <a:gd name="T36" fmla="*/ 3 w 9"/>
                <a:gd name="T37" fmla="*/ 1 h 29"/>
                <a:gd name="T38" fmla="*/ 5 w 9"/>
                <a:gd name="T39"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9">
                  <a:moveTo>
                    <a:pt x="5" y="1"/>
                  </a:moveTo>
                  <a:cubicBezTo>
                    <a:pt x="5" y="1"/>
                    <a:pt x="5" y="1"/>
                    <a:pt x="5" y="0"/>
                  </a:cubicBezTo>
                  <a:cubicBezTo>
                    <a:pt x="5" y="0"/>
                    <a:pt x="6" y="0"/>
                    <a:pt x="6" y="0"/>
                  </a:cubicBezTo>
                  <a:cubicBezTo>
                    <a:pt x="7" y="0"/>
                    <a:pt x="7" y="0"/>
                    <a:pt x="7" y="1"/>
                  </a:cubicBezTo>
                  <a:cubicBezTo>
                    <a:pt x="7" y="1"/>
                    <a:pt x="7" y="2"/>
                    <a:pt x="7" y="3"/>
                  </a:cubicBezTo>
                  <a:cubicBezTo>
                    <a:pt x="7" y="4"/>
                    <a:pt x="7" y="6"/>
                    <a:pt x="7" y="8"/>
                  </a:cubicBezTo>
                  <a:cubicBezTo>
                    <a:pt x="7" y="10"/>
                    <a:pt x="8" y="12"/>
                    <a:pt x="8" y="13"/>
                  </a:cubicBezTo>
                  <a:cubicBezTo>
                    <a:pt x="9" y="16"/>
                    <a:pt x="9" y="19"/>
                    <a:pt x="9" y="22"/>
                  </a:cubicBezTo>
                  <a:cubicBezTo>
                    <a:pt x="9" y="23"/>
                    <a:pt x="9" y="24"/>
                    <a:pt x="8" y="24"/>
                  </a:cubicBezTo>
                  <a:cubicBezTo>
                    <a:pt x="8" y="25"/>
                    <a:pt x="8" y="25"/>
                    <a:pt x="8" y="25"/>
                  </a:cubicBezTo>
                  <a:cubicBezTo>
                    <a:pt x="8" y="26"/>
                    <a:pt x="8" y="27"/>
                    <a:pt x="7" y="28"/>
                  </a:cubicBezTo>
                  <a:cubicBezTo>
                    <a:pt x="6" y="28"/>
                    <a:pt x="6" y="28"/>
                    <a:pt x="6" y="29"/>
                  </a:cubicBezTo>
                  <a:cubicBezTo>
                    <a:pt x="5" y="29"/>
                    <a:pt x="4" y="29"/>
                    <a:pt x="4" y="28"/>
                  </a:cubicBezTo>
                  <a:cubicBezTo>
                    <a:pt x="3" y="28"/>
                    <a:pt x="3" y="27"/>
                    <a:pt x="3" y="27"/>
                  </a:cubicBezTo>
                  <a:cubicBezTo>
                    <a:pt x="2" y="24"/>
                    <a:pt x="2" y="22"/>
                    <a:pt x="2" y="20"/>
                  </a:cubicBezTo>
                  <a:cubicBezTo>
                    <a:pt x="1" y="16"/>
                    <a:pt x="1" y="11"/>
                    <a:pt x="1" y="7"/>
                  </a:cubicBezTo>
                  <a:cubicBezTo>
                    <a:pt x="1" y="6"/>
                    <a:pt x="0" y="5"/>
                    <a:pt x="0" y="4"/>
                  </a:cubicBezTo>
                  <a:cubicBezTo>
                    <a:pt x="0" y="3"/>
                    <a:pt x="1" y="2"/>
                    <a:pt x="2" y="2"/>
                  </a:cubicBezTo>
                  <a:cubicBezTo>
                    <a:pt x="2" y="2"/>
                    <a:pt x="3" y="2"/>
                    <a:pt x="3" y="1"/>
                  </a:cubicBezTo>
                  <a:cubicBezTo>
                    <a:pt x="4" y="0"/>
                    <a:pt x="4" y="1"/>
                    <a:pt x="5" y="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2" name="Freeform 12"/>
            <p:cNvSpPr/>
            <p:nvPr/>
          </p:nvSpPr>
          <p:spPr bwMode="auto">
            <a:xfrm>
              <a:off x="2222" y="3634"/>
              <a:ext cx="62" cy="43"/>
            </a:xfrm>
            <a:custGeom>
              <a:avLst/>
              <a:gdLst>
                <a:gd name="T0" fmla="*/ 24 w 30"/>
                <a:gd name="T1" fmla="*/ 12 h 21"/>
                <a:gd name="T2" fmla="*/ 26 w 30"/>
                <a:gd name="T3" fmla="*/ 13 h 21"/>
                <a:gd name="T4" fmla="*/ 27 w 30"/>
                <a:gd name="T5" fmla="*/ 14 h 21"/>
                <a:gd name="T6" fmla="*/ 27 w 30"/>
                <a:gd name="T7" fmla="*/ 16 h 21"/>
                <a:gd name="T8" fmla="*/ 26 w 30"/>
                <a:gd name="T9" fmla="*/ 16 h 21"/>
                <a:gd name="T10" fmla="*/ 25 w 30"/>
                <a:gd name="T11" fmla="*/ 16 h 21"/>
                <a:gd name="T12" fmla="*/ 27 w 30"/>
                <a:gd name="T13" fmla="*/ 17 h 21"/>
                <a:gd name="T14" fmla="*/ 29 w 30"/>
                <a:gd name="T15" fmla="*/ 19 h 21"/>
                <a:gd name="T16" fmla="*/ 29 w 30"/>
                <a:gd name="T17" fmla="*/ 20 h 21"/>
                <a:gd name="T18" fmla="*/ 28 w 30"/>
                <a:gd name="T19" fmla="*/ 20 h 21"/>
                <a:gd name="T20" fmla="*/ 27 w 30"/>
                <a:gd name="T21" fmla="*/ 20 h 21"/>
                <a:gd name="T22" fmla="*/ 19 w 30"/>
                <a:gd name="T23" fmla="*/ 15 h 21"/>
                <a:gd name="T24" fmla="*/ 4 w 30"/>
                <a:gd name="T25" fmla="*/ 6 h 21"/>
                <a:gd name="T26" fmla="*/ 3 w 30"/>
                <a:gd name="T27" fmla="*/ 5 h 21"/>
                <a:gd name="T28" fmla="*/ 1 w 30"/>
                <a:gd name="T29" fmla="*/ 4 h 21"/>
                <a:gd name="T30" fmla="*/ 0 w 30"/>
                <a:gd name="T31" fmla="*/ 3 h 21"/>
                <a:gd name="T32" fmla="*/ 1 w 30"/>
                <a:gd name="T33" fmla="*/ 0 h 21"/>
                <a:gd name="T34" fmla="*/ 3 w 30"/>
                <a:gd name="T35" fmla="*/ 1 h 21"/>
                <a:gd name="T36" fmla="*/ 4 w 30"/>
                <a:gd name="T37" fmla="*/ 1 h 21"/>
                <a:gd name="T38" fmla="*/ 10 w 30"/>
                <a:gd name="T39" fmla="*/ 3 h 21"/>
                <a:gd name="T40" fmla="*/ 17 w 30"/>
                <a:gd name="T41" fmla="*/ 6 h 21"/>
                <a:gd name="T42" fmla="*/ 23 w 30"/>
                <a:gd name="T43" fmla="*/ 9 h 21"/>
                <a:gd name="T44" fmla="*/ 24 w 30"/>
                <a:gd name="T45" fmla="*/ 10 h 21"/>
                <a:gd name="T46" fmla="*/ 24 w 30"/>
                <a:gd name="T47"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21">
                  <a:moveTo>
                    <a:pt x="24" y="12"/>
                  </a:moveTo>
                  <a:cubicBezTo>
                    <a:pt x="24" y="13"/>
                    <a:pt x="25" y="13"/>
                    <a:pt x="26" y="13"/>
                  </a:cubicBezTo>
                  <a:cubicBezTo>
                    <a:pt x="26" y="14"/>
                    <a:pt x="26" y="14"/>
                    <a:pt x="27" y="14"/>
                  </a:cubicBezTo>
                  <a:cubicBezTo>
                    <a:pt x="27" y="15"/>
                    <a:pt x="27" y="15"/>
                    <a:pt x="27" y="16"/>
                  </a:cubicBezTo>
                  <a:cubicBezTo>
                    <a:pt x="27" y="16"/>
                    <a:pt x="26" y="16"/>
                    <a:pt x="26" y="16"/>
                  </a:cubicBezTo>
                  <a:cubicBezTo>
                    <a:pt x="26" y="16"/>
                    <a:pt x="25" y="16"/>
                    <a:pt x="25" y="16"/>
                  </a:cubicBezTo>
                  <a:cubicBezTo>
                    <a:pt x="26" y="17"/>
                    <a:pt x="26" y="17"/>
                    <a:pt x="27" y="17"/>
                  </a:cubicBezTo>
                  <a:cubicBezTo>
                    <a:pt x="27" y="18"/>
                    <a:pt x="28" y="18"/>
                    <a:pt x="29" y="19"/>
                  </a:cubicBezTo>
                  <a:cubicBezTo>
                    <a:pt x="30" y="19"/>
                    <a:pt x="30" y="20"/>
                    <a:pt x="29" y="20"/>
                  </a:cubicBezTo>
                  <a:cubicBezTo>
                    <a:pt x="29" y="21"/>
                    <a:pt x="29" y="21"/>
                    <a:pt x="28" y="20"/>
                  </a:cubicBezTo>
                  <a:cubicBezTo>
                    <a:pt x="28" y="20"/>
                    <a:pt x="27" y="20"/>
                    <a:pt x="27" y="20"/>
                  </a:cubicBezTo>
                  <a:cubicBezTo>
                    <a:pt x="24" y="18"/>
                    <a:pt x="22" y="17"/>
                    <a:pt x="19" y="15"/>
                  </a:cubicBezTo>
                  <a:cubicBezTo>
                    <a:pt x="14" y="12"/>
                    <a:pt x="9" y="9"/>
                    <a:pt x="4" y="6"/>
                  </a:cubicBezTo>
                  <a:cubicBezTo>
                    <a:pt x="4" y="5"/>
                    <a:pt x="3" y="5"/>
                    <a:pt x="3" y="5"/>
                  </a:cubicBezTo>
                  <a:cubicBezTo>
                    <a:pt x="2" y="5"/>
                    <a:pt x="2" y="5"/>
                    <a:pt x="1" y="4"/>
                  </a:cubicBezTo>
                  <a:cubicBezTo>
                    <a:pt x="1" y="4"/>
                    <a:pt x="0" y="3"/>
                    <a:pt x="0" y="3"/>
                  </a:cubicBezTo>
                  <a:cubicBezTo>
                    <a:pt x="0" y="2"/>
                    <a:pt x="0" y="1"/>
                    <a:pt x="1" y="0"/>
                  </a:cubicBezTo>
                  <a:cubicBezTo>
                    <a:pt x="1" y="0"/>
                    <a:pt x="2" y="0"/>
                    <a:pt x="3" y="1"/>
                  </a:cubicBezTo>
                  <a:cubicBezTo>
                    <a:pt x="3" y="1"/>
                    <a:pt x="4" y="1"/>
                    <a:pt x="4" y="1"/>
                  </a:cubicBezTo>
                  <a:cubicBezTo>
                    <a:pt x="6" y="2"/>
                    <a:pt x="8" y="2"/>
                    <a:pt x="10" y="3"/>
                  </a:cubicBezTo>
                  <a:cubicBezTo>
                    <a:pt x="12" y="4"/>
                    <a:pt x="15" y="5"/>
                    <a:pt x="17" y="6"/>
                  </a:cubicBezTo>
                  <a:cubicBezTo>
                    <a:pt x="19" y="7"/>
                    <a:pt x="21" y="8"/>
                    <a:pt x="23" y="9"/>
                  </a:cubicBezTo>
                  <a:cubicBezTo>
                    <a:pt x="24" y="9"/>
                    <a:pt x="24" y="9"/>
                    <a:pt x="24" y="10"/>
                  </a:cubicBezTo>
                  <a:cubicBezTo>
                    <a:pt x="25" y="11"/>
                    <a:pt x="24" y="12"/>
                    <a:pt x="24" y="1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3" name="Freeform 13"/>
            <p:cNvSpPr>
              <a:spLocks noEditPoints="1"/>
            </p:cNvSpPr>
            <p:nvPr/>
          </p:nvSpPr>
          <p:spPr bwMode="auto">
            <a:xfrm>
              <a:off x="2202" y="3700"/>
              <a:ext cx="66" cy="25"/>
            </a:xfrm>
            <a:custGeom>
              <a:avLst/>
              <a:gdLst>
                <a:gd name="T0" fmla="*/ 4 w 32"/>
                <a:gd name="T1" fmla="*/ 1 h 12"/>
                <a:gd name="T2" fmla="*/ 6 w 32"/>
                <a:gd name="T3" fmla="*/ 0 h 12"/>
                <a:gd name="T4" fmla="*/ 13 w 32"/>
                <a:gd name="T5" fmla="*/ 2 h 12"/>
                <a:gd name="T6" fmla="*/ 21 w 32"/>
                <a:gd name="T7" fmla="*/ 5 h 12"/>
                <a:gd name="T8" fmla="*/ 23 w 32"/>
                <a:gd name="T9" fmla="*/ 5 h 12"/>
                <a:gd name="T10" fmla="*/ 27 w 32"/>
                <a:gd name="T11" fmla="*/ 5 h 12"/>
                <a:gd name="T12" fmla="*/ 30 w 32"/>
                <a:gd name="T13" fmla="*/ 6 h 12"/>
                <a:gd name="T14" fmla="*/ 30 w 32"/>
                <a:gd name="T15" fmla="*/ 8 h 12"/>
                <a:gd name="T16" fmla="*/ 30 w 32"/>
                <a:gd name="T17" fmla="*/ 9 h 12"/>
                <a:gd name="T18" fmla="*/ 31 w 32"/>
                <a:gd name="T19" fmla="*/ 9 h 12"/>
                <a:gd name="T20" fmla="*/ 31 w 32"/>
                <a:gd name="T21" fmla="*/ 10 h 12"/>
                <a:gd name="T22" fmla="*/ 30 w 32"/>
                <a:gd name="T23" fmla="*/ 11 h 12"/>
                <a:gd name="T24" fmla="*/ 28 w 32"/>
                <a:gd name="T25" fmla="*/ 11 h 12"/>
                <a:gd name="T26" fmla="*/ 28 w 32"/>
                <a:gd name="T27" fmla="*/ 11 h 12"/>
                <a:gd name="T28" fmla="*/ 25 w 32"/>
                <a:gd name="T29" fmla="*/ 12 h 12"/>
                <a:gd name="T30" fmla="*/ 21 w 32"/>
                <a:gd name="T31" fmla="*/ 11 h 12"/>
                <a:gd name="T32" fmla="*/ 5 w 32"/>
                <a:gd name="T33" fmla="*/ 6 h 12"/>
                <a:gd name="T34" fmla="*/ 2 w 32"/>
                <a:gd name="T35" fmla="*/ 5 h 12"/>
                <a:gd name="T36" fmla="*/ 1 w 32"/>
                <a:gd name="T37" fmla="*/ 4 h 12"/>
                <a:gd name="T38" fmla="*/ 0 w 32"/>
                <a:gd name="T39" fmla="*/ 2 h 12"/>
                <a:gd name="T40" fmla="*/ 2 w 32"/>
                <a:gd name="T41" fmla="*/ 1 h 12"/>
                <a:gd name="T42" fmla="*/ 3 w 32"/>
                <a:gd name="T43" fmla="*/ 1 h 12"/>
                <a:gd name="T44" fmla="*/ 4 w 32"/>
                <a:gd name="T45" fmla="*/ 1 h 12"/>
                <a:gd name="T46" fmla="*/ 7 w 32"/>
                <a:gd name="T47" fmla="*/ 5 h 12"/>
                <a:gd name="T48" fmla="*/ 5 w 32"/>
                <a:gd name="T49" fmla="*/ 4 h 12"/>
                <a:gd name="T50" fmla="*/ 7 w 32"/>
                <a:gd name="T51"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12">
                  <a:moveTo>
                    <a:pt x="4" y="1"/>
                  </a:moveTo>
                  <a:cubicBezTo>
                    <a:pt x="4" y="0"/>
                    <a:pt x="4" y="0"/>
                    <a:pt x="6" y="0"/>
                  </a:cubicBezTo>
                  <a:cubicBezTo>
                    <a:pt x="8" y="1"/>
                    <a:pt x="10" y="2"/>
                    <a:pt x="13" y="2"/>
                  </a:cubicBezTo>
                  <a:cubicBezTo>
                    <a:pt x="16" y="3"/>
                    <a:pt x="19" y="4"/>
                    <a:pt x="21" y="5"/>
                  </a:cubicBezTo>
                  <a:cubicBezTo>
                    <a:pt x="22" y="5"/>
                    <a:pt x="22" y="5"/>
                    <a:pt x="23" y="5"/>
                  </a:cubicBezTo>
                  <a:cubicBezTo>
                    <a:pt x="24" y="6"/>
                    <a:pt x="26" y="5"/>
                    <a:pt x="27" y="5"/>
                  </a:cubicBezTo>
                  <a:cubicBezTo>
                    <a:pt x="29" y="4"/>
                    <a:pt x="30" y="5"/>
                    <a:pt x="30" y="6"/>
                  </a:cubicBezTo>
                  <a:cubicBezTo>
                    <a:pt x="30" y="7"/>
                    <a:pt x="30" y="8"/>
                    <a:pt x="30" y="8"/>
                  </a:cubicBezTo>
                  <a:cubicBezTo>
                    <a:pt x="30" y="8"/>
                    <a:pt x="30" y="8"/>
                    <a:pt x="30" y="9"/>
                  </a:cubicBezTo>
                  <a:cubicBezTo>
                    <a:pt x="31" y="9"/>
                    <a:pt x="31" y="9"/>
                    <a:pt x="31" y="9"/>
                  </a:cubicBezTo>
                  <a:cubicBezTo>
                    <a:pt x="31" y="10"/>
                    <a:pt x="32" y="10"/>
                    <a:pt x="31" y="10"/>
                  </a:cubicBezTo>
                  <a:cubicBezTo>
                    <a:pt x="31" y="11"/>
                    <a:pt x="31" y="11"/>
                    <a:pt x="30" y="11"/>
                  </a:cubicBezTo>
                  <a:cubicBezTo>
                    <a:pt x="30" y="11"/>
                    <a:pt x="29" y="11"/>
                    <a:pt x="28" y="11"/>
                  </a:cubicBezTo>
                  <a:cubicBezTo>
                    <a:pt x="28" y="11"/>
                    <a:pt x="28" y="11"/>
                    <a:pt x="28" y="11"/>
                  </a:cubicBezTo>
                  <a:cubicBezTo>
                    <a:pt x="27" y="12"/>
                    <a:pt x="26" y="12"/>
                    <a:pt x="25" y="12"/>
                  </a:cubicBezTo>
                  <a:cubicBezTo>
                    <a:pt x="24" y="11"/>
                    <a:pt x="23" y="11"/>
                    <a:pt x="21" y="11"/>
                  </a:cubicBezTo>
                  <a:cubicBezTo>
                    <a:pt x="16" y="10"/>
                    <a:pt x="10" y="9"/>
                    <a:pt x="5" y="6"/>
                  </a:cubicBezTo>
                  <a:cubicBezTo>
                    <a:pt x="4" y="6"/>
                    <a:pt x="3" y="5"/>
                    <a:pt x="2" y="5"/>
                  </a:cubicBezTo>
                  <a:cubicBezTo>
                    <a:pt x="1" y="4"/>
                    <a:pt x="1" y="4"/>
                    <a:pt x="1" y="4"/>
                  </a:cubicBezTo>
                  <a:cubicBezTo>
                    <a:pt x="0" y="3"/>
                    <a:pt x="0" y="3"/>
                    <a:pt x="0" y="2"/>
                  </a:cubicBezTo>
                  <a:cubicBezTo>
                    <a:pt x="1" y="2"/>
                    <a:pt x="1" y="1"/>
                    <a:pt x="2" y="1"/>
                  </a:cubicBezTo>
                  <a:cubicBezTo>
                    <a:pt x="2" y="1"/>
                    <a:pt x="2" y="1"/>
                    <a:pt x="3" y="1"/>
                  </a:cubicBezTo>
                  <a:cubicBezTo>
                    <a:pt x="3" y="1"/>
                    <a:pt x="3" y="1"/>
                    <a:pt x="4" y="1"/>
                  </a:cubicBezTo>
                  <a:close/>
                  <a:moveTo>
                    <a:pt x="7" y="5"/>
                  </a:moveTo>
                  <a:cubicBezTo>
                    <a:pt x="7" y="4"/>
                    <a:pt x="6" y="4"/>
                    <a:pt x="5" y="4"/>
                  </a:cubicBezTo>
                  <a:cubicBezTo>
                    <a:pt x="6" y="4"/>
                    <a:pt x="6" y="4"/>
                    <a:pt x="7" y="5"/>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4" name="Freeform 14"/>
            <p:cNvSpPr>
              <a:spLocks noEditPoints="1"/>
            </p:cNvSpPr>
            <p:nvPr/>
          </p:nvSpPr>
          <p:spPr bwMode="auto">
            <a:xfrm>
              <a:off x="2361" y="3518"/>
              <a:ext cx="22" cy="66"/>
            </a:xfrm>
            <a:custGeom>
              <a:avLst/>
              <a:gdLst>
                <a:gd name="T0" fmla="*/ 3 w 11"/>
                <a:gd name="T1" fmla="*/ 6 h 32"/>
                <a:gd name="T2" fmla="*/ 3 w 11"/>
                <a:gd name="T3" fmla="*/ 4 h 32"/>
                <a:gd name="T4" fmla="*/ 3 w 11"/>
                <a:gd name="T5" fmla="*/ 1 h 32"/>
                <a:gd name="T6" fmla="*/ 3 w 11"/>
                <a:gd name="T7" fmla="*/ 1 h 32"/>
                <a:gd name="T8" fmla="*/ 5 w 11"/>
                <a:gd name="T9" fmla="*/ 0 h 32"/>
                <a:gd name="T10" fmla="*/ 6 w 11"/>
                <a:gd name="T11" fmla="*/ 0 h 32"/>
                <a:gd name="T12" fmla="*/ 6 w 11"/>
                <a:gd name="T13" fmla="*/ 3 h 32"/>
                <a:gd name="T14" fmla="*/ 9 w 11"/>
                <a:gd name="T15" fmla="*/ 17 h 32"/>
                <a:gd name="T16" fmla="*/ 10 w 11"/>
                <a:gd name="T17" fmla="*/ 18 h 32"/>
                <a:gd name="T18" fmla="*/ 11 w 11"/>
                <a:gd name="T19" fmla="*/ 20 h 32"/>
                <a:gd name="T20" fmla="*/ 11 w 11"/>
                <a:gd name="T21" fmla="*/ 28 h 32"/>
                <a:gd name="T22" fmla="*/ 11 w 11"/>
                <a:gd name="T23" fmla="*/ 29 h 32"/>
                <a:gd name="T24" fmla="*/ 11 w 11"/>
                <a:gd name="T25" fmla="*/ 30 h 32"/>
                <a:gd name="T26" fmla="*/ 10 w 11"/>
                <a:gd name="T27" fmla="*/ 32 h 32"/>
                <a:gd name="T28" fmla="*/ 9 w 11"/>
                <a:gd name="T29" fmla="*/ 31 h 32"/>
                <a:gd name="T30" fmla="*/ 9 w 11"/>
                <a:gd name="T31" fmla="*/ 30 h 32"/>
                <a:gd name="T32" fmla="*/ 7 w 11"/>
                <a:gd name="T33" fmla="*/ 28 h 32"/>
                <a:gd name="T34" fmla="*/ 6 w 11"/>
                <a:gd name="T35" fmla="*/ 26 h 32"/>
                <a:gd name="T36" fmla="*/ 5 w 11"/>
                <a:gd name="T37" fmla="*/ 25 h 32"/>
                <a:gd name="T38" fmla="*/ 1 w 11"/>
                <a:gd name="T39" fmla="*/ 10 h 32"/>
                <a:gd name="T40" fmla="*/ 0 w 11"/>
                <a:gd name="T41" fmla="*/ 5 h 32"/>
                <a:gd name="T42" fmla="*/ 1 w 11"/>
                <a:gd name="T43" fmla="*/ 3 h 32"/>
                <a:gd name="T44" fmla="*/ 3 w 11"/>
                <a:gd name="T45" fmla="*/ 5 h 32"/>
                <a:gd name="T46" fmla="*/ 3 w 11"/>
                <a:gd name="T47" fmla="*/ 6 h 32"/>
                <a:gd name="T48" fmla="*/ 5 w 11"/>
                <a:gd name="T49" fmla="*/ 19 h 32"/>
                <a:gd name="T50" fmla="*/ 5 w 11"/>
                <a:gd name="T51" fmla="*/ 19 h 32"/>
                <a:gd name="T52" fmla="*/ 4 w 11"/>
                <a:gd name="T53" fmla="*/ 15 h 32"/>
                <a:gd name="T54" fmla="*/ 4 w 11"/>
                <a:gd name="T55" fmla="*/ 15 h 32"/>
                <a:gd name="T56" fmla="*/ 5 w 11"/>
                <a:gd name="T57"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 h="32">
                  <a:moveTo>
                    <a:pt x="3" y="6"/>
                  </a:moveTo>
                  <a:cubicBezTo>
                    <a:pt x="3" y="5"/>
                    <a:pt x="3" y="5"/>
                    <a:pt x="3" y="4"/>
                  </a:cubicBezTo>
                  <a:cubicBezTo>
                    <a:pt x="3" y="3"/>
                    <a:pt x="3" y="2"/>
                    <a:pt x="3" y="1"/>
                  </a:cubicBezTo>
                  <a:cubicBezTo>
                    <a:pt x="3" y="1"/>
                    <a:pt x="3" y="1"/>
                    <a:pt x="3" y="1"/>
                  </a:cubicBezTo>
                  <a:cubicBezTo>
                    <a:pt x="4" y="0"/>
                    <a:pt x="4" y="0"/>
                    <a:pt x="5" y="0"/>
                  </a:cubicBezTo>
                  <a:cubicBezTo>
                    <a:pt x="5" y="0"/>
                    <a:pt x="5" y="0"/>
                    <a:pt x="6" y="0"/>
                  </a:cubicBezTo>
                  <a:cubicBezTo>
                    <a:pt x="6" y="1"/>
                    <a:pt x="6" y="2"/>
                    <a:pt x="6" y="3"/>
                  </a:cubicBezTo>
                  <a:cubicBezTo>
                    <a:pt x="7" y="7"/>
                    <a:pt x="8" y="12"/>
                    <a:pt x="9" y="17"/>
                  </a:cubicBezTo>
                  <a:cubicBezTo>
                    <a:pt x="9" y="18"/>
                    <a:pt x="9" y="18"/>
                    <a:pt x="10" y="18"/>
                  </a:cubicBezTo>
                  <a:cubicBezTo>
                    <a:pt x="10" y="19"/>
                    <a:pt x="10" y="19"/>
                    <a:pt x="11" y="20"/>
                  </a:cubicBezTo>
                  <a:cubicBezTo>
                    <a:pt x="11" y="23"/>
                    <a:pt x="11" y="25"/>
                    <a:pt x="11" y="28"/>
                  </a:cubicBezTo>
                  <a:cubicBezTo>
                    <a:pt x="11" y="28"/>
                    <a:pt x="11" y="29"/>
                    <a:pt x="11" y="29"/>
                  </a:cubicBezTo>
                  <a:cubicBezTo>
                    <a:pt x="11" y="30"/>
                    <a:pt x="11" y="30"/>
                    <a:pt x="11" y="30"/>
                  </a:cubicBezTo>
                  <a:cubicBezTo>
                    <a:pt x="11" y="31"/>
                    <a:pt x="11" y="32"/>
                    <a:pt x="10" y="32"/>
                  </a:cubicBezTo>
                  <a:cubicBezTo>
                    <a:pt x="10" y="32"/>
                    <a:pt x="9" y="32"/>
                    <a:pt x="9" y="31"/>
                  </a:cubicBezTo>
                  <a:cubicBezTo>
                    <a:pt x="9" y="31"/>
                    <a:pt x="9" y="31"/>
                    <a:pt x="9" y="30"/>
                  </a:cubicBezTo>
                  <a:cubicBezTo>
                    <a:pt x="8" y="30"/>
                    <a:pt x="8" y="29"/>
                    <a:pt x="7" y="28"/>
                  </a:cubicBezTo>
                  <a:cubicBezTo>
                    <a:pt x="7" y="27"/>
                    <a:pt x="7" y="27"/>
                    <a:pt x="6" y="26"/>
                  </a:cubicBezTo>
                  <a:cubicBezTo>
                    <a:pt x="6" y="26"/>
                    <a:pt x="6" y="26"/>
                    <a:pt x="5" y="25"/>
                  </a:cubicBezTo>
                  <a:cubicBezTo>
                    <a:pt x="3" y="20"/>
                    <a:pt x="1" y="15"/>
                    <a:pt x="1" y="10"/>
                  </a:cubicBezTo>
                  <a:cubicBezTo>
                    <a:pt x="0" y="8"/>
                    <a:pt x="0" y="7"/>
                    <a:pt x="0" y="5"/>
                  </a:cubicBezTo>
                  <a:cubicBezTo>
                    <a:pt x="0" y="4"/>
                    <a:pt x="0" y="4"/>
                    <a:pt x="1" y="3"/>
                  </a:cubicBezTo>
                  <a:cubicBezTo>
                    <a:pt x="2" y="3"/>
                    <a:pt x="2" y="4"/>
                    <a:pt x="3" y="5"/>
                  </a:cubicBezTo>
                  <a:cubicBezTo>
                    <a:pt x="3" y="5"/>
                    <a:pt x="3" y="5"/>
                    <a:pt x="3" y="6"/>
                  </a:cubicBezTo>
                  <a:close/>
                  <a:moveTo>
                    <a:pt x="5" y="19"/>
                  </a:moveTo>
                  <a:cubicBezTo>
                    <a:pt x="5" y="19"/>
                    <a:pt x="5" y="19"/>
                    <a:pt x="5" y="19"/>
                  </a:cubicBezTo>
                  <a:cubicBezTo>
                    <a:pt x="5" y="18"/>
                    <a:pt x="4" y="16"/>
                    <a:pt x="4" y="15"/>
                  </a:cubicBezTo>
                  <a:cubicBezTo>
                    <a:pt x="4" y="15"/>
                    <a:pt x="4" y="15"/>
                    <a:pt x="4" y="15"/>
                  </a:cubicBezTo>
                  <a:cubicBezTo>
                    <a:pt x="4" y="16"/>
                    <a:pt x="5" y="18"/>
                    <a:pt x="5" y="1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5" name="Freeform 15"/>
            <p:cNvSpPr>
              <a:spLocks noEditPoints="1"/>
            </p:cNvSpPr>
            <p:nvPr/>
          </p:nvSpPr>
          <p:spPr bwMode="auto">
            <a:xfrm>
              <a:off x="2183" y="3811"/>
              <a:ext cx="60" cy="21"/>
            </a:xfrm>
            <a:custGeom>
              <a:avLst/>
              <a:gdLst>
                <a:gd name="T0" fmla="*/ 27 w 29"/>
                <a:gd name="T1" fmla="*/ 5 h 10"/>
                <a:gd name="T2" fmla="*/ 27 w 29"/>
                <a:gd name="T3" fmla="*/ 8 h 10"/>
                <a:gd name="T4" fmla="*/ 28 w 29"/>
                <a:gd name="T5" fmla="*/ 8 h 10"/>
                <a:gd name="T6" fmla="*/ 27 w 29"/>
                <a:gd name="T7" fmla="*/ 10 h 10"/>
                <a:gd name="T8" fmla="*/ 25 w 29"/>
                <a:gd name="T9" fmla="*/ 10 h 10"/>
                <a:gd name="T10" fmla="*/ 19 w 29"/>
                <a:gd name="T11" fmla="*/ 10 h 10"/>
                <a:gd name="T12" fmla="*/ 3 w 29"/>
                <a:gd name="T13" fmla="*/ 9 h 10"/>
                <a:gd name="T14" fmla="*/ 1 w 29"/>
                <a:gd name="T15" fmla="*/ 9 h 10"/>
                <a:gd name="T16" fmla="*/ 0 w 29"/>
                <a:gd name="T17" fmla="*/ 8 h 10"/>
                <a:gd name="T18" fmla="*/ 1 w 29"/>
                <a:gd name="T19" fmla="*/ 7 h 10"/>
                <a:gd name="T20" fmla="*/ 2 w 29"/>
                <a:gd name="T21" fmla="*/ 7 h 10"/>
                <a:gd name="T22" fmla="*/ 5 w 29"/>
                <a:gd name="T23" fmla="*/ 6 h 10"/>
                <a:gd name="T24" fmla="*/ 5 w 29"/>
                <a:gd name="T25" fmla="*/ 5 h 10"/>
                <a:gd name="T26" fmla="*/ 7 w 29"/>
                <a:gd name="T27" fmla="*/ 3 h 10"/>
                <a:gd name="T28" fmla="*/ 10 w 29"/>
                <a:gd name="T29" fmla="*/ 4 h 10"/>
                <a:gd name="T30" fmla="*/ 12 w 29"/>
                <a:gd name="T31" fmla="*/ 4 h 10"/>
                <a:gd name="T32" fmla="*/ 23 w 29"/>
                <a:gd name="T33" fmla="*/ 2 h 10"/>
                <a:gd name="T34" fmla="*/ 26 w 29"/>
                <a:gd name="T35" fmla="*/ 1 h 10"/>
                <a:gd name="T36" fmla="*/ 28 w 29"/>
                <a:gd name="T37" fmla="*/ 2 h 10"/>
                <a:gd name="T38" fmla="*/ 28 w 29"/>
                <a:gd name="T39" fmla="*/ 4 h 10"/>
                <a:gd name="T40" fmla="*/ 27 w 29"/>
                <a:gd name="T41" fmla="*/ 5 h 10"/>
                <a:gd name="T42" fmla="*/ 13 w 29"/>
                <a:gd name="T43" fmla="*/ 7 h 10"/>
                <a:gd name="T44" fmla="*/ 23 w 29"/>
                <a:gd name="T45" fmla="*/ 6 h 10"/>
                <a:gd name="T46" fmla="*/ 14 w 29"/>
                <a:gd name="T47" fmla="*/ 6 h 10"/>
                <a:gd name="T48" fmla="*/ 13 w 29"/>
                <a:gd name="T49"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 h="10">
                  <a:moveTo>
                    <a:pt x="27" y="5"/>
                  </a:moveTo>
                  <a:cubicBezTo>
                    <a:pt x="28" y="6"/>
                    <a:pt x="28" y="7"/>
                    <a:pt x="27" y="8"/>
                  </a:cubicBezTo>
                  <a:cubicBezTo>
                    <a:pt x="27" y="8"/>
                    <a:pt x="28" y="8"/>
                    <a:pt x="28" y="8"/>
                  </a:cubicBezTo>
                  <a:cubicBezTo>
                    <a:pt x="28" y="9"/>
                    <a:pt x="28" y="10"/>
                    <a:pt x="27" y="10"/>
                  </a:cubicBezTo>
                  <a:cubicBezTo>
                    <a:pt x="27" y="10"/>
                    <a:pt x="26" y="10"/>
                    <a:pt x="25" y="10"/>
                  </a:cubicBezTo>
                  <a:cubicBezTo>
                    <a:pt x="23" y="10"/>
                    <a:pt x="21" y="10"/>
                    <a:pt x="19" y="10"/>
                  </a:cubicBezTo>
                  <a:cubicBezTo>
                    <a:pt x="13" y="10"/>
                    <a:pt x="8" y="10"/>
                    <a:pt x="3" y="9"/>
                  </a:cubicBezTo>
                  <a:cubicBezTo>
                    <a:pt x="2" y="9"/>
                    <a:pt x="2" y="9"/>
                    <a:pt x="1" y="9"/>
                  </a:cubicBezTo>
                  <a:cubicBezTo>
                    <a:pt x="1" y="9"/>
                    <a:pt x="0" y="9"/>
                    <a:pt x="0" y="8"/>
                  </a:cubicBezTo>
                  <a:cubicBezTo>
                    <a:pt x="0" y="8"/>
                    <a:pt x="1" y="7"/>
                    <a:pt x="1" y="7"/>
                  </a:cubicBezTo>
                  <a:cubicBezTo>
                    <a:pt x="2" y="7"/>
                    <a:pt x="2" y="7"/>
                    <a:pt x="2" y="7"/>
                  </a:cubicBezTo>
                  <a:cubicBezTo>
                    <a:pt x="3" y="7"/>
                    <a:pt x="4" y="7"/>
                    <a:pt x="5" y="6"/>
                  </a:cubicBezTo>
                  <a:cubicBezTo>
                    <a:pt x="5" y="5"/>
                    <a:pt x="5" y="5"/>
                    <a:pt x="5" y="5"/>
                  </a:cubicBezTo>
                  <a:cubicBezTo>
                    <a:pt x="5" y="4"/>
                    <a:pt x="6" y="3"/>
                    <a:pt x="7" y="3"/>
                  </a:cubicBezTo>
                  <a:cubicBezTo>
                    <a:pt x="8" y="3"/>
                    <a:pt x="9" y="3"/>
                    <a:pt x="10" y="4"/>
                  </a:cubicBezTo>
                  <a:cubicBezTo>
                    <a:pt x="10" y="4"/>
                    <a:pt x="11" y="4"/>
                    <a:pt x="12" y="4"/>
                  </a:cubicBezTo>
                  <a:cubicBezTo>
                    <a:pt x="16" y="3"/>
                    <a:pt x="19" y="2"/>
                    <a:pt x="23" y="2"/>
                  </a:cubicBezTo>
                  <a:cubicBezTo>
                    <a:pt x="24" y="1"/>
                    <a:pt x="25" y="1"/>
                    <a:pt x="26" y="1"/>
                  </a:cubicBezTo>
                  <a:cubicBezTo>
                    <a:pt x="27" y="0"/>
                    <a:pt x="28" y="1"/>
                    <a:pt x="28" y="2"/>
                  </a:cubicBezTo>
                  <a:cubicBezTo>
                    <a:pt x="29" y="2"/>
                    <a:pt x="29" y="4"/>
                    <a:pt x="28" y="4"/>
                  </a:cubicBezTo>
                  <a:cubicBezTo>
                    <a:pt x="28" y="5"/>
                    <a:pt x="28" y="5"/>
                    <a:pt x="27" y="5"/>
                  </a:cubicBezTo>
                  <a:close/>
                  <a:moveTo>
                    <a:pt x="13" y="7"/>
                  </a:moveTo>
                  <a:cubicBezTo>
                    <a:pt x="17" y="7"/>
                    <a:pt x="22" y="7"/>
                    <a:pt x="23" y="6"/>
                  </a:cubicBezTo>
                  <a:cubicBezTo>
                    <a:pt x="20" y="6"/>
                    <a:pt x="17" y="6"/>
                    <a:pt x="14" y="6"/>
                  </a:cubicBezTo>
                  <a:cubicBezTo>
                    <a:pt x="13" y="6"/>
                    <a:pt x="13" y="7"/>
                    <a:pt x="13" y="7"/>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grpSp>
      <p:sp>
        <p:nvSpPr>
          <p:cNvPr id="100" name="文本框 99"/>
          <p:cNvSpPr txBox="1"/>
          <p:nvPr/>
        </p:nvSpPr>
        <p:spPr>
          <a:xfrm>
            <a:off x="564515" y="1367790"/>
            <a:ext cx="10897235" cy="3415030"/>
          </a:xfrm>
          <a:prstGeom prst="rect">
            <a:avLst/>
          </a:prstGeom>
          <a:noFill/>
          <a:ln w="9525">
            <a:noFill/>
          </a:ln>
        </p:spPr>
        <p:txBody>
          <a:bodyPr wrap="square">
            <a:spAutoFit/>
          </a:bodyPr>
          <a:p>
            <a:pPr marL="200025" indent="-200025"/>
            <a:r>
              <a:rPr b="0">
                <a:latin typeface="宋体" panose="02010600030101010101" pitchFamily="2" charset="-122"/>
                <a:ea typeface="宋体" panose="02010600030101010101" pitchFamily="2" charset="-122"/>
                <a:cs typeface="宋体" panose="02010600030101010101" pitchFamily="2" charset="-122"/>
              </a:rPr>
              <a:t>[1]范立峰，乔世全，程文彬 Java程序设计 人民邮电大学出版社 2018。</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[2]（美）Kevin Mukhar, Chris Zelenak , James L.Weaver,Jim Crume ，JavaEE 5 开发指南，机械工业出版社，2018。</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[3]陈雄华 企业应用开发详解 电子大学出版社，2017。</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[4]李宁Java Web开发技术大全--Java+Servlet清华大学出版社，2018。</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[5]聂哲 Java动态WEB技术实例教程。</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[6]李绪成，闫海珍 java Web开发教程—入门与提高篇(Java+Servlet) 清华大学出版社 2018 。</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[7]史胜辉，王春明，沈学华 JavaEE基础教程 清华大学出版社 2017 。</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[8]霍尔等著 Mysql与Java核心编程 北京 清华大学出版社 2019</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[9]Joyce Farrell著 Java编程(英文影印版) 科学出版社 2019郭克华编  JavaEE程序设计与应用开发  北京 清华大学出版社 2019埃克尔著，陈昊鹏译．Java编程思想[M]．（第4版）．北京:机械工业出版社，2019：17-690．</a:t>
            </a:r>
            <a:endParaRPr b="0">
              <a:latin typeface="宋体" panose="02010600030101010101" pitchFamily="2" charset="-122"/>
              <a:ea typeface="宋体" panose="02010600030101010101" pitchFamily="2" charset="-122"/>
              <a:cs typeface="宋体" panose="02010600030101010101" pitchFamily="2" charset="-122"/>
            </a:endParaRPr>
          </a:p>
        </p:txBody>
      </p:sp>
      <p:sp>
        <p:nvSpPr>
          <p:cNvPr id="16" name="文本框 15"/>
          <p:cNvSpPr txBox="1"/>
          <p:nvPr/>
        </p:nvSpPr>
        <p:spPr>
          <a:xfrm>
            <a:off x="1861185" y="346710"/>
            <a:ext cx="5080000" cy="768350"/>
          </a:xfrm>
          <a:prstGeom prst="rect">
            <a:avLst/>
          </a:prstGeom>
          <a:noFill/>
          <a:ln w="9525">
            <a:noFill/>
          </a:ln>
        </p:spPr>
        <p:txBody>
          <a:bodyPr wrap="square">
            <a:spAutoFit/>
          </a:bodyPr>
          <a:p>
            <a:pPr indent="0"/>
            <a:r>
              <a:rPr lang="zh-CN" sz="4400" b="0">
                <a:ea typeface="宋体" panose="02010600030101010101" pitchFamily="2" charset="-122"/>
              </a:rPr>
              <a:t>参考文献</a:t>
            </a:r>
            <a:endParaRPr lang="zh-CN" altLang="en-US" sz="44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 2"/>
          <p:cNvGrpSpPr/>
          <p:nvPr/>
        </p:nvGrpSpPr>
        <p:grpSpPr>
          <a:xfrm>
            <a:off x="-1" y="2838627"/>
            <a:ext cx="12192000" cy="980661"/>
            <a:chOff x="71436" y="2838629"/>
            <a:chExt cx="12192000" cy="980661"/>
          </a:xfrm>
        </p:grpSpPr>
        <p:sp>
          <p:nvSpPr>
            <p:cNvPr id="5" name="矩形 4"/>
            <p:cNvSpPr/>
            <p:nvPr/>
          </p:nvSpPr>
          <p:spPr bwMode="auto">
            <a:xfrm>
              <a:off x="71436" y="2838629"/>
              <a:ext cx="3833779"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sp>
          <p:nvSpPr>
            <p:cNvPr id="6" name="矩形 5"/>
            <p:cNvSpPr/>
            <p:nvPr/>
          </p:nvSpPr>
          <p:spPr bwMode="auto">
            <a:xfrm>
              <a:off x="8286783" y="2838629"/>
              <a:ext cx="3976653"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grpSp>
      <p:sp>
        <p:nvSpPr>
          <p:cNvPr id="7" name="矩形 6"/>
          <p:cNvSpPr/>
          <p:nvPr/>
        </p:nvSpPr>
        <p:spPr>
          <a:xfrm>
            <a:off x="4089182" y="2774960"/>
            <a:ext cx="3879026" cy="1107996"/>
          </a:xfrm>
          <a:prstGeom prst="rect">
            <a:avLst/>
          </a:prstGeom>
          <a:noFill/>
        </p:spPr>
        <p:txBody>
          <a:bodyPr wrap="square">
            <a:spAutoFit/>
          </a:bodyPr>
          <a:lstStyle/>
          <a:p>
            <a:pPr algn="dist"/>
            <a:r>
              <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rPr>
              <a:t>感谢聆听</a:t>
            </a:r>
            <a:endPar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858520" y="270828"/>
            <a:ext cx="5080000" cy="829945"/>
          </a:xfrm>
          <a:prstGeom prst="rect">
            <a:avLst/>
          </a:prstGeom>
          <a:noFill/>
          <a:ln w="9525">
            <a:noFill/>
          </a:ln>
        </p:spPr>
        <p:txBody>
          <a:bodyPr>
            <a:spAutoFit/>
          </a:bodyPr>
          <a:p>
            <a:pPr indent="0"/>
            <a:r>
              <a:rPr lang="zh-CN" sz="4800" b="1">
                <a:ea typeface="黑体" panose="02010609060101010101" pitchFamily="49" charset="-122"/>
              </a:rPr>
              <a:t>摘</a:t>
            </a:r>
            <a:r>
              <a:rPr lang="en-US" sz="4800" b="1">
                <a:latin typeface="黑体" panose="02010609060101010101" pitchFamily="49" charset="-122"/>
              </a:rPr>
              <a:t>  </a:t>
            </a:r>
            <a:r>
              <a:rPr lang="zh-CN" sz="4800" b="1">
                <a:ea typeface="黑体" panose="02010609060101010101" pitchFamily="49" charset="-122"/>
              </a:rPr>
              <a:t>要</a:t>
            </a:r>
            <a:endParaRPr lang="zh-CN" altLang="en-US" sz="4800"/>
          </a:p>
        </p:txBody>
      </p:sp>
      <p:sp>
        <p:nvSpPr>
          <p:cNvPr id="2" name="文本框 1"/>
          <p:cNvSpPr txBox="1"/>
          <p:nvPr/>
        </p:nvSpPr>
        <p:spPr>
          <a:xfrm>
            <a:off x="467360" y="1421130"/>
            <a:ext cx="11134725" cy="3784600"/>
          </a:xfrm>
          <a:prstGeom prst="rect">
            <a:avLst/>
          </a:prstGeom>
          <a:noFill/>
          <a:ln w="9525">
            <a:noFill/>
          </a:ln>
        </p:spPr>
        <p:txBody>
          <a:bodyPr wrap="square">
            <a:spAutoFit/>
          </a:bodyPr>
          <a:p>
            <a:pPr indent="304800"/>
            <a:r>
              <a:rPr lang="en-US" sz="2400" b="0">
                <a:latin typeface="宋体" panose="02010600030101010101" pitchFamily="2" charset="-122"/>
                <a:ea typeface="宋体" panose="02010600030101010101" pitchFamily="2" charset="-122"/>
                <a:cs typeface="宋体" panose="02010600030101010101" pitchFamily="2" charset="-122"/>
              </a:rPr>
              <a:t> </a:t>
            </a:r>
            <a:r>
              <a:rPr sz="2400" b="0">
                <a:latin typeface="宋体" panose="02010600030101010101" pitchFamily="2" charset="-122"/>
                <a:ea typeface="宋体" panose="02010600030101010101" pitchFamily="2" charset="-122"/>
                <a:cs typeface="宋体" panose="02010600030101010101" pitchFamily="2" charset="-122"/>
              </a:rPr>
              <a:t>随着科学技术的飞速发展，各行各业都在努力与现代先进技术接轨，通过科技手段提高自身的优势；对于房产销售系统当然也不能排除在外，随着网络技术的不断成熟，带动了房产销售系统，它彻底改变了过去传统的管理方式，不仅使服务管理难度变低了，还提升了管理的灵活性。这种个性化的平台特别注重交互协调与管理的相互配合，激发了管理人员的创造性与主动性，对房产销售系统而言非常有利。</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本系统采用的数据库是Mysql，使用SpringBoot框架开发，运行环境使用Tomcat服务器，ECLIPSE 是本系统的开发平台。在设计过程中，充分保证了系统代码的良好可读性、实用性、易扩展性、通用性、便于后期维护、操作方便以及页面简洁等特点。</a:t>
            </a:r>
            <a:endParaRPr sz="2400" b="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274955" y="37782"/>
            <a:ext cx="5080000" cy="829945"/>
          </a:xfrm>
          <a:prstGeom prst="rect">
            <a:avLst/>
          </a:prstGeom>
          <a:noFill/>
          <a:ln w="9525">
            <a:noFill/>
          </a:ln>
        </p:spPr>
        <p:txBody>
          <a:bodyPr>
            <a:spAutoFit/>
          </a:bodyPr>
          <a:p>
            <a:pPr indent="0"/>
            <a:r>
              <a:rPr lang="zh-CN" sz="4800" b="1">
                <a:latin typeface="Times New Roman" panose="02020603050405020304" charset="0"/>
                <a:ea typeface="黑体" panose="02010609060101010101" pitchFamily="49" charset="-122"/>
              </a:rPr>
              <a:t>背景及意义</a:t>
            </a:r>
            <a:endParaRPr lang="zh-CN" sz="4800" b="1">
              <a:latin typeface="Times New Roman" panose="02020603050405020304" charset="0"/>
              <a:ea typeface="黑体" panose="02010609060101010101" pitchFamily="49" charset="-122"/>
            </a:endParaRPr>
          </a:p>
        </p:txBody>
      </p:sp>
      <p:sp>
        <p:nvSpPr>
          <p:cNvPr id="3" name="文本框 2"/>
          <p:cNvSpPr txBox="1"/>
          <p:nvPr/>
        </p:nvSpPr>
        <p:spPr>
          <a:xfrm>
            <a:off x="274955" y="1189355"/>
            <a:ext cx="11416665" cy="4523105"/>
          </a:xfrm>
          <a:prstGeom prst="rect">
            <a:avLst/>
          </a:prstGeom>
          <a:noFill/>
          <a:ln w="9525">
            <a:noFill/>
          </a:ln>
        </p:spPr>
        <p:txBody>
          <a:bodyPr wrap="square">
            <a:spAutoFit/>
          </a:bodyPr>
          <a:p>
            <a:pPr indent="304800"/>
            <a:r>
              <a:rPr lang="en-US" altLang="zh-CN" sz="2400" b="0">
                <a:ea typeface="宋体" panose="02010600030101010101" pitchFamily="2" charset="-122"/>
              </a:rPr>
              <a:t>  </a:t>
            </a:r>
            <a:r>
              <a:rPr lang="zh-CN" sz="2400" b="0">
                <a:ea typeface="宋体" panose="02010600030101010101" pitchFamily="2" charset="-122"/>
              </a:rPr>
              <a:t>房产销售也都将通过计算机进行整体智能化操作，对于房产销售系统所牵扯的管理及数据保存都是非常多的，例如管理员；首页、个人中心、用户管理、销售经理管理、房源信息管理、房源类型管理、房子户型管理、交易订单管理、预约看房管理、评价管理、我的收藏管理、系统管理，用户；首页、个人中心、房源信息管理、交易订单管理、预约看房管理、评价管理、我的收藏管理，销售经理；首页、个人中心、房源信息管理、交易订单管理、预约看房管理、评价管理，前台首页；首页、房源信息、个人中心、后台管理等功能，这给管理者的工作带来了巨大的挑战，面对大量的信息，传统的管理系统，都是通过笔记的方式进行详细信息的统计，后来出现电脑，通过电脑输入软件将纸质的信息统计到电脑上，这种方式比较传统，而且想要统计数据信息比较麻烦，还受时间和空间的影响，所以为此开发了房产销售系统；为用户提供了方便管理平台，方便管理员查看及维护，并且可以通过需求进行内容的编辑及维护等；</a:t>
            </a:r>
            <a:endParaRPr lang="zh-CN" sz="2400" b="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551815" y="159702"/>
            <a:ext cx="5080000" cy="829945"/>
          </a:xfrm>
          <a:prstGeom prst="rect">
            <a:avLst/>
          </a:prstGeom>
          <a:noFill/>
          <a:ln w="9525">
            <a:noFill/>
          </a:ln>
        </p:spPr>
        <p:txBody>
          <a:bodyPr wrap="square">
            <a:spAutoFit/>
          </a:bodyPr>
          <a:p>
            <a:pPr indent="0"/>
            <a:r>
              <a:rPr lang="zh-CN" sz="4800" b="1">
                <a:latin typeface="Times New Roman" panose="02020603050405020304" charset="0"/>
                <a:ea typeface="黑体" panose="02010609060101010101" pitchFamily="49" charset="-122"/>
              </a:rPr>
              <a:t>国内外研究概况</a:t>
            </a:r>
            <a:endParaRPr lang="zh-CN" sz="4800" b="1">
              <a:latin typeface="Times New Roman" panose="02020603050405020304" charset="0"/>
              <a:ea typeface="黑体" panose="02010609060101010101" pitchFamily="49" charset="-122"/>
            </a:endParaRPr>
          </a:p>
        </p:txBody>
      </p:sp>
      <p:sp>
        <p:nvSpPr>
          <p:cNvPr id="2" name="文本框 1"/>
          <p:cNvSpPr txBox="1"/>
          <p:nvPr/>
        </p:nvSpPr>
        <p:spPr>
          <a:xfrm>
            <a:off x="139700" y="1351915"/>
            <a:ext cx="11320145" cy="3784600"/>
          </a:xfrm>
          <a:prstGeom prst="rect">
            <a:avLst/>
          </a:prstGeom>
          <a:noFill/>
          <a:ln w="9525">
            <a:noFill/>
          </a:ln>
        </p:spPr>
        <p:txBody>
          <a:bodyPr wrap="square">
            <a:spAutoFit/>
          </a:bodyPr>
          <a:p>
            <a:pPr indent="304800"/>
            <a:r>
              <a:rPr lang="en-US" sz="2400" b="0">
                <a:latin typeface="宋体" panose="02010600030101010101" pitchFamily="2" charset="-122"/>
                <a:ea typeface="宋体" panose="02010600030101010101" pitchFamily="2" charset="-122"/>
                <a:cs typeface="宋体" panose="02010600030101010101" pitchFamily="2" charset="-122"/>
              </a:rPr>
              <a:t>  </a:t>
            </a:r>
            <a:r>
              <a:rPr sz="2400" b="0">
                <a:latin typeface="宋体" panose="02010600030101010101" pitchFamily="2" charset="-122"/>
                <a:ea typeface="宋体" panose="02010600030101010101" pitchFamily="2" charset="-122"/>
                <a:cs typeface="宋体" panose="02010600030101010101" pitchFamily="2" charset="-122"/>
              </a:rPr>
              <a:t>随着国内经济形势的不断发展，中国互联网进入了一个难得的高峰发展时期，这使得中外资本家纷纷转向互联网市场。 然而，许多管理领域的不合理结构，人员不足以及市场管理需求的增加使得更多的人具备了互联网管理的意识。</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在当今高度发达的信息中，信息管理改革已成为一种更加广泛和全面的趋势。 “房产销售系统”是基于Mysql数据库，在SpringBoot框架程序设计的基础上实现的。为确保中国经济的持续发展，信息时代日益更新，房地产仍在蓬勃发展。同时，随着信息社会的快速发展，各种管理系统面临着越来越多的数据需要处理，如何用方便快捷的方式使管理者在广阔的数据海洋里面查询、存储、管理和共享有效的数据信息，对我们的学习，工作和生活具有重要的现实意义。因此，国内外学术界对此进行了深入而广泛的研究，一个新的研究领域——房产销售系统诞生了。</a:t>
            </a:r>
            <a:endParaRPr sz="2400" b="0">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JAVA技术</a:t>
            </a:r>
            <a:endPar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7" name="文本框 86"/>
          <p:cNvSpPr txBox="1"/>
          <p:nvPr/>
        </p:nvSpPr>
        <p:spPr>
          <a:xfrm>
            <a:off x="270510" y="999490"/>
            <a:ext cx="11641455" cy="3784600"/>
          </a:xfrm>
          <a:prstGeom prst="rect">
            <a:avLst/>
          </a:prstGeom>
          <a:noFill/>
          <a:ln>
            <a:noFill/>
          </a:ln>
        </p:spPr>
        <p:txBody>
          <a:bodyPr wrap="square">
            <a:spAutoFit/>
          </a:bodyPr>
          <a:lstStyle/>
          <a:p>
            <a:pPr algn="l" fontAlgn="auto">
              <a:spcBef>
                <a:spcPts val="0"/>
              </a:spcBef>
              <a:spcAft>
                <a:spcPts val="0"/>
              </a:spcAft>
              <a:defRPr/>
            </a:pPr>
            <a:r>
              <a:rPr lang="en-US" altLang="zh-CN" sz="2400" dirty="0">
                <a:solidFill>
                  <a:schemeClr val="tx1"/>
                </a:solidFill>
                <a:latin typeface="宋体" panose="02010600030101010101" pitchFamily="2" charset="-122"/>
                <a:ea typeface="宋体" panose="02010600030101010101" pitchFamily="2" charset="-122"/>
              </a:rPr>
              <a:t>   </a:t>
            </a:r>
            <a:r>
              <a:rPr lang="zh-CN" altLang="en-US" sz="2400" dirty="0">
                <a:solidFill>
                  <a:schemeClr val="tx1"/>
                </a:solidFill>
                <a:latin typeface="宋体" panose="02010600030101010101" pitchFamily="2" charset="-122"/>
                <a:ea typeface="宋体" panose="02010600030101010101" pitchFamily="2" charset="-122"/>
              </a:rPr>
              <a:t>JAVA语言是目前软件市场上应用最广泛的语言开发程序。可以在多种平台上运用的，兼容性比较强，适应市面上大多数操作系统，不会出现乱码的现像，其扩展性和维护性都更好，具有分析问题和解决问题的能力，是面向过程的程序设计方便我们编写的代码更强壮。</a:t>
            </a:r>
            <a:endParaRPr lang="zh-CN" altLang="en-US" sz="24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chemeClr val="tx1"/>
                </a:solidFill>
                <a:latin typeface="宋体" panose="02010600030101010101" pitchFamily="2" charset="-122"/>
                <a:ea typeface="宋体" panose="02010600030101010101" pitchFamily="2" charset="-122"/>
              </a:rPr>
              <a:t>JAVA相对其它语言来说，比较简单，编译起来更方便一些，安全可靠性高。不完全统计，现在全世界大约有2000多万人在使用它，JAVA既可以镶嵌使用又可以独力的使用。JAVA大致可以分成两个部分，一种部分是JAVA负责的编译，另一种是JAVA负责的运行。JAVA和C++语言很相像，但JAVA在编程时是一种以对象为导向的方式来进行编译的，使得编出来的软件可以单机使用，也可以在互联网上使用，检查出错更为方便。JAVA分布式、体系结构中立的特点也使得其存储更快，编议更简单。</a:t>
            </a:r>
            <a:endParaRPr lang="zh-CN" altLang="en-US" sz="2400" dirty="0">
              <a:solidFill>
                <a:schemeClr val="tx1"/>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SpringBoot框架</a:t>
            </a:r>
            <a:endParaRPr kumimoji="0" 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3738245" y="1122680"/>
            <a:ext cx="8224520" cy="4154170"/>
          </a:xfrm>
          <a:prstGeom prst="rect">
            <a:avLst/>
          </a:prstGeom>
          <a:noFill/>
          <a:ln w="9525">
            <a:noFill/>
          </a:ln>
        </p:spPr>
        <p:txBody>
          <a:bodyPr wrap="square">
            <a:spAutoFit/>
          </a:bodyPr>
          <a:p>
            <a:pPr indent="0"/>
            <a:r>
              <a:rPr lang="en-US" sz="2400" b="0">
                <a:solidFill>
                  <a:srgbClr val="000000"/>
                </a:solidFill>
                <a:latin typeface="Times New Roman" panose="02020603050405020304" charset="0"/>
                <a:ea typeface="宋体" panose="02010600030101010101" pitchFamily="2" charset="-122"/>
                <a:cs typeface="Times New Roman" panose="02020603050405020304" charset="0"/>
              </a:rPr>
              <a:t>     Spring Boot</a:t>
            </a:r>
            <a:r>
              <a:rPr lang="zh-CN" sz="2400" b="0">
                <a:solidFill>
                  <a:srgbClr val="000000"/>
                </a:solidFill>
                <a:latin typeface="Times New Roman" panose="02020603050405020304" charset="0"/>
                <a:ea typeface="宋体" panose="02010600030101010101" pitchFamily="2" charset="-122"/>
              </a:rPr>
              <a:t>是</a:t>
            </a:r>
            <a:r>
              <a:rPr lang="en-US" sz="2400" b="0">
                <a:solidFill>
                  <a:srgbClr val="000000"/>
                </a:solidFill>
                <a:latin typeface="Times New Roman" panose="02020603050405020304" charset="0"/>
                <a:ea typeface="宋体" panose="02010600030101010101" pitchFamily="2" charset="-122"/>
              </a:rPr>
              <a:t>Pivotal</a:t>
            </a:r>
            <a:r>
              <a:rPr lang="zh-CN" sz="2400" b="0">
                <a:solidFill>
                  <a:srgbClr val="000000"/>
                </a:solidFill>
                <a:latin typeface="Times New Roman" panose="02020603050405020304" charset="0"/>
                <a:ea typeface="宋体" panose="02010600030101010101" pitchFamily="2" charset="-122"/>
              </a:rPr>
              <a:t>团队的一个新框架，指在简化新</a:t>
            </a:r>
            <a:r>
              <a:rPr lang="en-US" sz="2400" b="0">
                <a:solidFill>
                  <a:srgbClr val="000000"/>
                </a:solidFill>
                <a:latin typeface="Times New Roman" panose="02020603050405020304" charset="0"/>
                <a:ea typeface="宋体" panose="02010600030101010101" pitchFamily="2" charset="-122"/>
              </a:rPr>
              <a:t>Spring</a:t>
            </a:r>
            <a:r>
              <a:rPr lang="zh-CN" sz="2400" b="0">
                <a:solidFill>
                  <a:srgbClr val="000000"/>
                </a:solidFill>
                <a:latin typeface="Times New Roman" panose="02020603050405020304" charset="0"/>
                <a:ea typeface="宋体" panose="02010600030101010101" pitchFamily="2" charset="-122"/>
              </a:rPr>
              <a:t>应用程序的初始设置和开发。该框架使用特定的配置方法，无需开发人员定义样板配置。通过这种方式，</a:t>
            </a:r>
            <a:r>
              <a:rPr lang="en-US" sz="2400" b="0">
                <a:solidFill>
                  <a:srgbClr val="000000"/>
                </a:solidFill>
                <a:latin typeface="Times New Roman" panose="02020603050405020304" charset="0"/>
                <a:ea typeface="宋体" panose="02010600030101010101" pitchFamily="2" charset="-122"/>
              </a:rPr>
              <a:t>Spring Boot</a:t>
            </a:r>
            <a:r>
              <a:rPr lang="zh-CN" sz="2400" b="0">
                <a:solidFill>
                  <a:srgbClr val="000000"/>
                </a:solidFill>
                <a:latin typeface="Times New Roman" panose="02020603050405020304" charset="0"/>
                <a:ea typeface="宋体" panose="02010600030101010101" pitchFamily="2" charset="-122"/>
              </a:rPr>
              <a:t>旨在成为蓬勃发展的快速应用程序开发领域的领导者。</a:t>
            </a:r>
            <a:r>
              <a:rPr lang="en-US" sz="2400" b="0">
                <a:solidFill>
                  <a:srgbClr val="000000"/>
                </a:solidFill>
                <a:latin typeface="Times New Roman" panose="02020603050405020304" charset="0"/>
                <a:ea typeface="宋体" panose="02010600030101010101" pitchFamily="2" charset="-122"/>
                <a:cs typeface="Times New Roman" panose="02020603050405020304" charset="0"/>
              </a:rPr>
              <a:t>Spring Boot</a:t>
            </a:r>
            <a:r>
              <a:rPr lang="zh-CN" sz="2400" b="0">
                <a:solidFill>
                  <a:srgbClr val="000000"/>
                </a:solidFill>
                <a:latin typeface="Times New Roman" panose="02020603050405020304" charset="0"/>
                <a:ea typeface="宋体" panose="02010600030101010101" pitchFamily="2" charset="-122"/>
              </a:rPr>
              <a:t>特点：</a:t>
            </a:r>
            <a:r>
              <a:rPr lang="en-US" sz="2400" b="0">
                <a:solidFill>
                  <a:srgbClr val="000000"/>
                </a:solidFill>
                <a:latin typeface="Times New Roman" panose="02020603050405020304" charset="0"/>
                <a:ea typeface="宋体" panose="02010600030101010101" pitchFamily="2" charset="-122"/>
                <a:cs typeface="Times New Roman" panose="02020603050405020304" charset="0"/>
              </a:rPr>
              <a:t>1</a:t>
            </a:r>
            <a:r>
              <a:rPr lang="zh-CN" sz="2400" b="0">
                <a:solidFill>
                  <a:srgbClr val="000000"/>
                </a:solidFill>
                <a:latin typeface="Times New Roman" panose="02020603050405020304" charset="0"/>
                <a:ea typeface="宋体" panose="02010600030101010101" pitchFamily="2" charset="-122"/>
              </a:rPr>
              <a:t>、创建一个单独的</a:t>
            </a:r>
            <a:r>
              <a:rPr lang="en-US" sz="2400" b="0">
                <a:solidFill>
                  <a:srgbClr val="000000"/>
                </a:solidFill>
                <a:latin typeface="Times New Roman" panose="02020603050405020304" charset="0"/>
                <a:ea typeface="宋体" panose="02010600030101010101" pitchFamily="2" charset="-122"/>
              </a:rPr>
              <a:t>Spring</a:t>
            </a:r>
            <a:r>
              <a:rPr lang="zh-CN" sz="2400" b="0">
                <a:solidFill>
                  <a:srgbClr val="000000"/>
                </a:solidFill>
                <a:latin typeface="Times New Roman" panose="02020603050405020304" charset="0"/>
                <a:ea typeface="宋体" panose="02010600030101010101" pitchFamily="2" charset="-122"/>
              </a:rPr>
              <a:t>应用程序；</a:t>
            </a:r>
            <a:r>
              <a:rPr lang="en-US" sz="2400" b="0">
                <a:solidFill>
                  <a:srgbClr val="000000"/>
                </a:solidFill>
                <a:latin typeface="Times New Roman" panose="02020603050405020304" charset="0"/>
                <a:ea typeface="宋体" panose="02010600030101010101" pitchFamily="2" charset="-122"/>
                <a:cs typeface="Times New Roman" panose="02020603050405020304" charset="0"/>
              </a:rPr>
              <a:t>2</a:t>
            </a:r>
            <a:r>
              <a:rPr lang="zh-CN" sz="2400" b="0">
                <a:solidFill>
                  <a:srgbClr val="000000"/>
                </a:solidFill>
                <a:latin typeface="Times New Roman" panose="02020603050405020304" charset="0"/>
                <a:ea typeface="宋体" panose="02010600030101010101" pitchFamily="2" charset="-122"/>
              </a:rPr>
              <a:t>、嵌入式</a:t>
            </a:r>
            <a:r>
              <a:rPr lang="en-US" sz="2400" b="0">
                <a:solidFill>
                  <a:srgbClr val="000000"/>
                </a:solidFill>
                <a:latin typeface="Times New Roman" panose="02020603050405020304" charset="0"/>
                <a:ea typeface="宋体" panose="02010600030101010101" pitchFamily="2" charset="-122"/>
              </a:rPr>
              <a:t>Tomcat</a:t>
            </a:r>
            <a:r>
              <a:rPr lang="zh-CN" sz="2400" b="0">
                <a:solidFill>
                  <a:srgbClr val="000000"/>
                </a:solidFill>
                <a:latin typeface="Times New Roman" panose="02020603050405020304" charset="0"/>
                <a:ea typeface="宋体" panose="02010600030101010101" pitchFamily="2" charset="-122"/>
              </a:rPr>
              <a:t>，无需部署</a:t>
            </a:r>
            <a:r>
              <a:rPr lang="en-US" sz="2400" b="0">
                <a:solidFill>
                  <a:srgbClr val="000000"/>
                </a:solidFill>
                <a:latin typeface="Times New Roman" panose="02020603050405020304" charset="0"/>
                <a:ea typeface="宋体" panose="02010600030101010101" pitchFamily="2" charset="-122"/>
              </a:rPr>
              <a:t>WAR</a:t>
            </a:r>
            <a:r>
              <a:rPr lang="zh-CN" sz="2400" b="0">
                <a:solidFill>
                  <a:srgbClr val="000000"/>
                </a:solidFill>
                <a:latin typeface="Times New Roman" panose="02020603050405020304" charset="0"/>
                <a:ea typeface="宋体" panose="02010600030101010101" pitchFamily="2" charset="-122"/>
              </a:rPr>
              <a:t>文件；</a:t>
            </a:r>
            <a:r>
              <a:rPr lang="en-US" sz="2400" b="0">
                <a:solidFill>
                  <a:srgbClr val="000000"/>
                </a:solidFill>
                <a:latin typeface="Times New Roman" panose="02020603050405020304" charset="0"/>
                <a:ea typeface="宋体" panose="02010600030101010101" pitchFamily="2" charset="-122"/>
                <a:cs typeface="Times New Roman" panose="02020603050405020304" charset="0"/>
              </a:rPr>
              <a:t>3</a:t>
            </a:r>
            <a:r>
              <a:rPr lang="zh-CN" sz="2400" b="0">
                <a:solidFill>
                  <a:srgbClr val="000000"/>
                </a:solidFill>
                <a:latin typeface="Times New Roman" panose="02020603050405020304" charset="0"/>
                <a:ea typeface="宋体" panose="02010600030101010101" pitchFamily="2" charset="-122"/>
              </a:rPr>
              <a:t>、简化</a:t>
            </a:r>
            <a:r>
              <a:rPr lang="en-US" sz="2400" b="0">
                <a:solidFill>
                  <a:srgbClr val="000000"/>
                </a:solidFill>
                <a:latin typeface="Times New Roman" panose="02020603050405020304" charset="0"/>
                <a:ea typeface="宋体" panose="02010600030101010101" pitchFamily="2" charset="-122"/>
              </a:rPr>
              <a:t>Maven</a:t>
            </a:r>
            <a:r>
              <a:rPr lang="zh-CN" sz="2400" b="0">
                <a:solidFill>
                  <a:srgbClr val="000000"/>
                </a:solidFill>
                <a:latin typeface="Times New Roman" panose="02020603050405020304" charset="0"/>
                <a:ea typeface="宋体" panose="02010600030101010101" pitchFamily="2" charset="-122"/>
              </a:rPr>
              <a:t>配置；</a:t>
            </a:r>
            <a:r>
              <a:rPr lang="en-US" sz="2400" b="0">
                <a:solidFill>
                  <a:srgbClr val="000000"/>
                </a:solidFill>
                <a:latin typeface="Times New Roman" panose="02020603050405020304" charset="0"/>
                <a:ea typeface="宋体" panose="02010600030101010101" pitchFamily="2" charset="-122"/>
                <a:cs typeface="Times New Roman" panose="02020603050405020304" charset="0"/>
              </a:rPr>
              <a:t>4</a:t>
            </a:r>
            <a:r>
              <a:rPr lang="zh-CN" sz="2400" b="0">
                <a:solidFill>
                  <a:srgbClr val="000000"/>
                </a:solidFill>
                <a:latin typeface="Times New Roman" panose="02020603050405020304" charset="0"/>
                <a:ea typeface="宋体" panose="02010600030101010101" pitchFamily="2" charset="-122"/>
              </a:rPr>
              <a:t>、自动配置</a:t>
            </a:r>
            <a:r>
              <a:rPr lang="en-US" sz="2400" b="0">
                <a:solidFill>
                  <a:srgbClr val="000000"/>
                </a:solidFill>
                <a:latin typeface="Times New Roman" panose="02020603050405020304" charset="0"/>
                <a:ea typeface="宋体" panose="02010600030101010101" pitchFamily="2" charset="-122"/>
              </a:rPr>
              <a:t>Spring</a:t>
            </a:r>
            <a:r>
              <a:rPr lang="zh-CN" sz="2400" b="0">
                <a:solidFill>
                  <a:srgbClr val="000000"/>
                </a:solidFill>
                <a:latin typeface="Times New Roman" panose="02020603050405020304" charset="0"/>
                <a:ea typeface="宋体" panose="02010600030101010101" pitchFamily="2" charset="-122"/>
              </a:rPr>
              <a:t>；</a:t>
            </a:r>
            <a:r>
              <a:rPr lang="en-US" sz="2400" b="0">
                <a:solidFill>
                  <a:srgbClr val="000000"/>
                </a:solidFill>
                <a:latin typeface="Times New Roman" panose="02020603050405020304" charset="0"/>
                <a:ea typeface="宋体" panose="02010600030101010101" pitchFamily="2" charset="-122"/>
                <a:cs typeface="Times New Roman" panose="02020603050405020304" charset="0"/>
              </a:rPr>
              <a:t>5</a:t>
            </a:r>
            <a:r>
              <a:rPr lang="zh-CN" sz="2400" b="0">
                <a:solidFill>
                  <a:srgbClr val="000000"/>
                </a:solidFill>
                <a:latin typeface="Times New Roman" panose="02020603050405020304" charset="0"/>
                <a:ea typeface="宋体" panose="02010600030101010101" pitchFamily="2" charset="-122"/>
              </a:rPr>
              <a:t>、提供生产就绪功能，如指标，健康检查和外部配置；</a:t>
            </a:r>
            <a:r>
              <a:rPr lang="en-US" sz="2400" b="0">
                <a:solidFill>
                  <a:srgbClr val="000000"/>
                </a:solidFill>
                <a:latin typeface="Times New Roman" panose="02020603050405020304" charset="0"/>
                <a:ea typeface="宋体" panose="02010600030101010101" pitchFamily="2" charset="-122"/>
                <a:cs typeface="Times New Roman" panose="02020603050405020304" charset="0"/>
              </a:rPr>
              <a:t>6</a:t>
            </a:r>
            <a:r>
              <a:rPr lang="zh-CN" sz="2400" b="0">
                <a:solidFill>
                  <a:srgbClr val="000000"/>
                </a:solidFill>
                <a:latin typeface="Times New Roman" panose="02020603050405020304" charset="0"/>
                <a:ea typeface="宋体" panose="02010600030101010101" pitchFamily="2" charset="-122"/>
              </a:rPr>
              <a:t>、绝对没有代码生成和</a:t>
            </a:r>
            <a:r>
              <a:rPr lang="en-US" sz="2400" b="0">
                <a:solidFill>
                  <a:srgbClr val="000000"/>
                </a:solidFill>
                <a:latin typeface="Times New Roman" panose="02020603050405020304" charset="0"/>
                <a:ea typeface="宋体" panose="02010600030101010101" pitchFamily="2" charset="-122"/>
              </a:rPr>
              <a:t>XML</a:t>
            </a:r>
            <a:r>
              <a:rPr lang="zh-CN" sz="2400" b="0">
                <a:solidFill>
                  <a:srgbClr val="000000"/>
                </a:solidFill>
                <a:latin typeface="Times New Roman" panose="02020603050405020304" charset="0"/>
                <a:ea typeface="宋体" panose="02010600030101010101" pitchFamily="2" charset="-122"/>
              </a:rPr>
              <a:t>的配置要求；</a:t>
            </a:r>
            <a:r>
              <a:rPr lang="en-US" sz="2400" b="0">
                <a:solidFill>
                  <a:srgbClr val="000000"/>
                </a:solidFill>
                <a:latin typeface="Times New Roman" panose="02020603050405020304" charset="0"/>
                <a:ea typeface="宋体" panose="02010600030101010101" pitchFamily="2" charset="-122"/>
                <a:cs typeface="Times New Roman" panose="02020603050405020304" charset="0"/>
              </a:rPr>
              <a:t>  </a:t>
            </a:r>
            <a:r>
              <a:rPr lang="zh-CN" sz="2400" b="0">
                <a:solidFill>
                  <a:srgbClr val="000000"/>
                </a:solidFill>
                <a:latin typeface="Times New Roman" panose="02020603050405020304" charset="0"/>
                <a:ea typeface="宋体" panose="02010600030101010101" pitchFamily="2" charset="-122"/>
              </a:rPr>
              <a:t>安装步骤：</a:t>
            </a:r>
            <a:r>
              <a:rPr lang="en-US" sz="2400" b="0">
                <a:solidFill>
                  <a:srgbClr val="000000"/>
                </a:solidFill>
                <a:latin typeface="Times New Roman" panose="02020603050405020304" charset="0"/>
                <a:ea typeface="宋体" panose="02010600030101010101" pitchFamily="2" charset="-122"/>
                <a:cs typeface="Times New Roman" panose="02020603050405020304" charset="0"/>
              </a:rPr>
              <a:t>   </a:t>
            </a:r>
            <a:r>
              <a:rPr lang="zh-CN" sz="2400" b="0">
                <a:solidFill>
                  <a:srgbClr val="000000"/>
                </a:solidFill>
                <a:latin typeface="Times New Roman" panose="02020603050405020304" charset="0"/>
                <a:ea typeface="宋体" panose="02010600030101010101" pitchFamily="2" charset="-122"/>
              </a:rPr>
              <a:t>最基本的是，</a:t>
            </a:r>
            <a:r>
              <a:rPr lang="en-US" sz="2400" b="0">
                <a:solidFill>
                  <a:srgbClr val="000000"/>
                </a:solidFill>
                <a:latin typeface="Times New Roman" panose="02020603050405020304" charset="0"/>
                <a:ea typeface="宋体" panose="02010600030101010101" pitchFamily="2" charset="-122"/>
                <a:cs typeface="Times New Roman" panose="02020603050405020304" charset="0"/>
              </a:rPr>
              <a:t>Spring Boot</a:t>
            </a:r>
            <a:r>
              <a:rPr lang="zh-CN" sz="2400" b="0">
                <a:solidFill>
                  <a:srgbClr val="000000"/>
                </a:solidFill>
                <a:latin typeface="Times New Roman" panose="02020603050405020304" charset="0"/>
                <a:ea typeface="宋体" panose="02010600030101010101" pitchFamily="2" charset="-122"/>
              </a:rPr>
              <a:t>是一个可以被任何项目的构建系统使用的库集合。</a:t>
            </a:r>
            <a:r>
              <a:rPr lang="en-US" sz="2400" b="0">
                <a:solidFill>
                  <a:srgbClr val="000000"/>
                </a:solidFill>
                <a:latin typeface="Times New Roman" panose="02020603050405020304" charset="0"/>
                <a:ea typeface="宋体" panose="02010600030101010101" pitchFamily="2" charset="-122"/>
              </a:rPr>
              <a:t> </a:t>
            </a:r>
            <a:r>
              <a:rPr lang="zh-CN" sz="2400" b="0">
                <a:solidFill>
                  <a:srgbClr val="000000"/>
                </a:solidFill>
                <a:latin typeface="Times New Roman" panose="02020603050405020304" charset="0"/>
                <a:ea typeface="宋体" panose="02010600030101010101" pitchFamily="2" charset="-122"/>
              </a:rPr>
              <a:t>为简单起见，该框架还提供了一个命令行界面，可用于运行和测试</a:t>
            </a:r>
            <a:r>
              <a:rPr lang="en-US" sz="2400" b="0">
                <a:solidFill>
                  <a:srgbClr val="000000"/>
                </a:solidFill>
                <a:latin typeface="Times New Roman" panose="02020603050405020304" charset="0"/>
                <a:ea typeface="宋体" panose="02010600030101010101" pitchFamily="2" charset="-122"/>
              </a:rPr>
              <a:t>Boot</a:t>
            </a:r>
            <a:r>
              <a:rPr lang="zh-CN" sz="2400" b="0">
                <a:solidFill>
                  <a:srgbClr val="000000"/>
                </a:solidFill>
                <a:latin typeface="Times New Roman" panose="02020603050405020304" charset="0"/>
                <a:ea typeface="宋体" panose="02010600030101010101" pitchFamily="2" charset="-122"/>
              </a:rPr>
              <a:t>应用程序。</a:t>
            </a:r>
            <a:r>
              <a:rPr lang="en-US" sz="2000" b="0">
                <a:solidFill>
                  <a:srgbClr val="000000"/>
                </a:solidFill>
                <a:latin typeface="Times New Roman" panose="02020603050405020304" charset="0"/>
                <a:ea typeface="宋体" panose="02010600030101010101" pitchFamily="2" charset="-122"/>
              </a:rPr>
              <a:t> </a:t>
            </a:r>
            <a:endParaRPr lang="zh-CN" altLang="en-US" sz="20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系统分析</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3683000" y="1330960"/>
            <a:ext cx="8509000" cy="4523105"/>
          </a:xfrm>
          <a:prstGeom prst="rect">
            <a:avLst/>
          </a:prstGeom>
          <a:noFill/>
          <a:ln w="9525">
            <a:noFill/>
          </a:ln>
        </p:spPr>
        <p:txBody>
          <a:bodyPr wrap="square">
            <a:spAutoFit/>
          </a:bodyPr>
          <a:p>
            <a:pPr indent="304800"/>
            <a:r>
              <a:rPr lang="en-US" altLang="zh-CN" sz="2400" b="0">
                <a:solidFill>
                  <a:srgbClr val="000000"/>
                </a:solidFill>
                <a:latin typeface="Times New Roman" panose="02020603050405020304" charset="0"/>
                <a:ea typeface="宋体" panose="02010600030101010101" pitchFamily="2" charset="-122"/>
              </a:rPr>
              <a:t> </a:t>
            </a:r>
            <a:r>
              <a:rPr lang="zh-CN" sz="2400" b="0">
                <a:solidFill>
                  <a:srgbClr val="000000"/>
                </a:solidFill>
                <a:latin typeface="Times New Roman" panose="02020603050405020304" charset="0"/>
                <a:ea typeface="宋体" panose="02010600030101010101" pitchFamily="2" charset="-122"/>
              </a:rPr>
              <a:t>房产销售系统主要是为了用户方便对房源信息管理、房源类型管理、房子户型管理、交易订单管理、预约看房管理、评价管理等信息进行查询，也是为了更好的让管理员进行更好存储所有数据信息及快速方便的检索功能，对系统的各个模块是通过许多今天的发达系统做出合理的分析来确定考虑用户的可操作性，遵循开发的系统优化的原则，经过全面的调查和研究。系统所要实现的功能分析，对于现在网络方便的管理，根据自己的需求可以进行查看相应的信息，这样既能节省用户的时间，不用在像传统的方式，需要查询、由于很多用户时间的原因，没有办法去了解，真的很难去满足用户的各种需求。所以房产销售系统的开发不仅仅是能满足用户的需求，还能提高管理员的工作效率，减少原有不必要的工作量。</a:t>
            </a:r>
            <a:endParaRPr lang="zh-CN" altLang="en-US" sz="24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管理员登录模块</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3" name="图片 14"/>
          <p:cNvPicPr>
            <a:picLocks noChangeAspect="1"/>
          </p:cNvPicPr>
          <p:nvPr/>
        </p:nvPicPr>
        <p:blipFill>
          <a:blip r:embed="rId1"/>
          <a:stretch>
            <a:fillRect/>
          </a:stretch>
        </p:blipFill>
        <p:spPr>
          <a:xfrm>
            <a:off x="0" y="904875"/>
            <a:ext cx="12192000" cy="5125085"/>
          </a:xfrm>
          <a:prstGeom prst="rect">
            <a:avLst/>
          </a:prstGeom>
          <a:noFill/>
          <a:ln>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前台首页功能界面图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14" name="图片 23"/>
          <p:cNvPicPr>
            <a:picLocks noChangeAspect="1"/>
          </p:cNvPicPr>
          <p:nvPr/>
        </p:nvPicPr>
        <p:blipFill>
          <a:blip r:embed="rId1"/>
          <a:stretch>
            <a:fillRect/>
          </a:stretch>
        </p:blipFill>
        <p:spPr>
          <a:xfrm>
            <a:off x="-635" y="905510"/>
            <a:ext cx="12193270" cy="5521325"/>
          </a:xfrm>
          <a:prstGeom prst="rect">
            <a:avLst/>
          </a:prstGeom>
          <a:noFill/>
          <a:ln>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tags/tag1.xml><?xml version="1.0" encoding="utf-8"?>
<p:tagLst xmlns:p="http://schemas.openxmlformats.org/presentationml/2006/main">
  <p:tag name="KSO_WM_TEMPLATE_CATEGORY" val="custom"/>
  <p:tag name="KSO_WM_TEMPLATE_INDEX" val="160036"/>
</p:tagLst>
</file>

<file path=ppt/tags/tag10.xml><?xml version="1.0" encoding="utf-8"?>
<p:tagLst xmlns:p="http://schemas.openxmlformats.org/presentationml/2006/main">
  <p:tag name="KSO_WM_TEMPLATE_CATEGORY" val="custom"/>
  <p:tag name="KSO_WM_TEMPLATE_INDEX" val="160036"/>
</p:tagLst>
</file>

<file path=ppt/tags/tag11.xml><?xml version="1.0" encoding="utf-8"?>
<p:tagLst xmlns:p="http://schemas.openxmlformats.org/presentationml/2006/main">
  <p:tag name="KSO_WM_TEMPLATE_CATEGORY" val="custom"/>
  <p:tag name="KSO_WM_TEMPLATE_INDEX" val="160036"/>
</p:tagLst>
</file>

<file path=ppt/tags/tag12.xml><?xml version="1.0" encoding="utf-8"?>
<p:tagLst xmlns:p="http://schemas.openxmlformats.org/presentationml/2006/main">
  <p:tag name="KSO_WM_TEMPLATE_CATEGORY" val="custom"/>
  <p:tag name="KSO_WM_TEMPLATE_INDEX" val="160036"/>
</p:tagLst>
</file>

<file path=ppt/tags/tag13.xml><?xml version="1.0" encoding="utf-8"?>
<p:tagLst xmlns:p="http://schemas.openxmlformats.org/presentationml/2006/main">
  <p:tag name="ISPRING_PRESENTATION_TITLE" val="红色简约教师节PPT模板"/>
</p:tagLst>
</file>

<file path=ppt/tags/tag2.xml><?xml version="1.0" encoding="utf-8"?>
<p:tagLst xmlns:p="http://schemas.openxmlformats.org/presentationml/2006/main">
  <p:tag name="KSO_WM_TEMPLATE_CATEGORY" val="custom"/>
  <p:tag name="KSO_WM_TEMPLATE_INDEX" val="160036"/>
</p:tagLst>
</file>

<file path=ppt/tags/tag3.xml><?xml version="1.0" encoding="utf-8"?>
<p:tagLst xmlns:p="http://schemas.openxmlformats.org/presentationml/2006/main">
  <p:tag name="KSO_WM_TEMPLATE_CATEGORY" val="custom"/>
  <p:tag name="KSO_WM_TEMPLATE_INDEX" val="160036"/>
</p:tagLst>
</file>

<file path=ppt/tags/tag4.xml><?xml version="1.0" encoding="utf-8"?>
<p:tagLst xmlns:p="http://schemas.openxmlformats.org/presentationml/2006/main">
  <p:tag name="KSO_WM_TEMPLATE_CATEGORY" val="custom"/>
  <p:tag name="KSO_WM_TEMPLATE_INDEX" val="160036"/>
</p:tagLst>
</file>

<file path=ppt/tags/tag5.xml><?xml version="1.0" encoding="utf-8"?>
<p:tagLst xmlns:p="http://schemas.openxmlformats.org/presentationml/2006/main">
  <p:tag name="KSO_WM_TEMPLATE_CATEGORY" val="custom"/>
  <p:tag name="KSO_WM_TEMPLATE_INDEX" val="160036"/>
</p:tagLst>
</file>

<file path=ppt/tags/tag6.xml><?xml version="1.0" encoding="utf-8"?>
<p:tagLst xmlns:p="http://schemas.openxmlformats.org/presentationml/2006/main">
  <p:tag name="KSO_WM_TEMPLATE_CATEGORY" val="custom"/>
  <p:tag name="KSO_WM_TEMPLATE_INDEX" val="160036"/>
</p:tagLst>
</file>

<file path=ppt/tags/tag7.xml><?xml version="1.0" encoding="utf-8"?>
<p:tagLst xmlns:p="http://schemas.openxmlformats.org/presentationml/2006/main">
  <p:tag name="KSO_WM_TEMPLATE_CATEGORY" val="custom"/>
  <p:tag name="KSO_WM_TEMPLATE_INDEX" val="160036"/>
</p:tagLst>
</file>

<file path=ppt/tags/tag8.xml><?xml version="1.0" encoding="utf-8"?>
<p:tagLst xmlns:p="http://schemas.openxmlformats.org/presentationml/2006/main">
  <p:tag name="KSO_WM_TEMPLATE_CATEGORY" val="custom"/>
  <p:tag name="KSO_WM_TEMPLATE_INDEX" val="160036"/>
</p:tagLst>
</file>

<file path=ppt/tags/tag9.xml><?xml version="1.0" encoding="utf-8"?>
<p:tagLst xmlns:p="http://schemas.openxmlformats.org/presentationml/2006/main">
  <p:tag name="KSO_WM_TEMPLATE_CATEGORY" val="custom"/>
  <p:tag name="KSO_WM_TEMPLATE_INDEX" val="160036"/>
</p:tagLst>
</file>

<file path=ppt/theme/theme1.xml><?xml version="1.0" encoding="utf-8"?>
<a:theme xmlns:a="http://schemas.openxmlformats.org/drawingml/2006/main" name="1_默认设计模板">
  <a:themeElements>
    <a:clrScheme name="PPT36">
      <a:dk1>
        <a:srgbClr val="000000"/>
      </a:dk1>
      <a:lt1>
        <a:srgbClr val="FFFFFF"/>
      </a:lt1>
      <a:dk2>
        <a:srgbClr val="000000"/>
      </a:dk2>
      <a:lt2>
        <a:srgbClr val="808080"/>
      </a:lt2>
      <a:accent1>
        <a:srgbClr val="FB262C"/>
      </a:accent1>
      <a:accent2>
        <a:srgbClr val="00BAF7"/>
      </a:accent2>
      <a:accent3>
        <a:srgbClr val="921519"/>
      </a:accent3>
      <a:accent4>
        <a:srgbClr val="F96D00"/>
      </a:accent4>
      <a:accent5>
        <a:srgbClr val="E4ECF8"/>
      </a:accent5>
      <a:accent6>
        <a:srgbClr val="2D2D8A"/>
      </a:accent6>
      <a:hlink>
        <a:srgbClr val="009999"/>
      </a:hlink>
      <a:folHlink>
        <a:srgbClr val="99CC0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3548</Words>
  <Application>WPS 演示</Application>
  <PresentationFormat>宽屏</PresentationFormat>
  <Paragraphs>65</Paragraphs>
  <Slides>14</Slides>
  <Notes>25</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14</vt:i4>
      </vt:variant>
    </vt:vector>
  </HeadingPairs>
  <TitlesOfParts>
    <vt:vector size="24" baseType="lpstr">
      <vt:lpstr>Arial</vt:lpstr>
      <vt:lpstr>宋体</vt:lpstr>
      <vt:lpstr>Wingdings</vt:lpstr>
      <vt:lpstr>黑体</vt:lpstr>
      <vt:lpstr>Times New Roman</vt:lpstr>
      <vt:lpstr>方正综艺简体</vt:lpstr>
      <vt:lpstr>微软雅黑</vt:lpstr>
      <vt:lpstr>Arial Unicode MS</vt:lpstr>
      <vt:lpstr>Calibri</vt:lpstr>
      <vt:lpstr>1_默认设计模板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Administrator</cp:lastModifiedBy>
  <cp:revision>11</cp:revision>
  <dcterms:created xsi:type="dcterms:W3CDTF">2019-12-24T00:15:00Z</dcterms:created>
  <dcterms:modified xsi:type="dcterms:W3CDTF">2021-03-16T03:24:36Z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